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9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465" r:id="rId21"/>
    <p:sldId id="464" r:id="rId22"/>
    <p:sldId id="479" r:id="rId23"/>
    <p:sldId id="446" r:id="rId24"/>
    <p:sldId id="647" r:id="rId25"/>
    <p:sldId id="648" r:id="rId26"/>
    <p:sldId id="649" r:id="rId27"/>
    <p:sldId id="651" r:id="rId28"/>
    <p:sldId id="652" r:id="rId29"/>
    <p:sldId id="653" r:id="rId30"/>
    <p:sldId id="654" r:id="rId31"/>
    <p:sldId id="442" r:id="rId32"/>
    <p:sldId id="634" r:id="rId33"/>
    <p:sldId id="635" r:id="rId34"/>
    <p:sldId id="636" r:id="rId35"/>
    <p:sldId id="481" r:id="rId36"/>
    <p:sldId id="483" r:id="rId37"/>
    <p:sldId id="482" r:id="rId38"/>
    <p:sldId id="480" r:id="rId39"/>
    <p:sldId id="485" r:id="rId40"/>
    <p:sldId id="625" r:id="rId41"/>
    <p:sldId id="626" r:id="rId42"/>
    <p:sldId id="627" r:id="rId43"/>
    <p:sldId id="628" r:id="rId44"/>
    <p:sldId id="629" r:id="rId45"/>
    <p:sldId id="630" r:id="rId46"/>
    <p:sldId id="655" r:id="rId47"/>
    <p:sldId id="656" r:id="rId48"/>
    <p:sldId id="657" r:id="rId49"/>
    <p:sldId id="658" r:id="rId50"/>
    <p:sldId id="660" r:id="rId51"/>
    <p:sldId id="659" r:id="rId52"/>
    <p:sldId id="661" r:id="rId53"/>
    <p:sldId id="662" r:id="rId54"/>
    <p:sldId id="508" r:id="rId55"/>
    <p:sldId id="510" r:id="rId56"/>
    <p:sldId id="513" r:id="rId57"/>
    <p:sldId id="512" r:id="rId58"/>
    <p:sldId id="511" r:id="rId59"/>
    <p:sldId id="439" r:id="rId60"/>
    <p:sldId id="301" r:id="rId61"/>
    <p:sldId id="317" r:id="rId62"/>
    <p:sldId id="316" r:id="rId63"/>
    <p:sldId id="259" r:id="rId64"/>
    <p:sldId id="315" r:id="rId65"/>
    <p:sldId id="260" r:id="rId66"/>
    <p:sldId id="266" r:id="rId67"/>
    <p:sldId id="261" r:id="rId68"/>
    <p:sldId id="262" r:id="rId69"/>
    <p:sldId id="263" r:id="rId70"/>
    <p:sldId id="264" r:id="rId71"/>
    <p:sldId id="265" r:id="rId72"/>
    <p:sldId id="267" r:id="rId73"/>
    <p:sldId id="268" r:id="rId74"/>
    <p:sldId id="269" r:id="rId75"/>
    <p:sldId id="307" r:id="rId76"/>
    <p:sldId id="310" r:id="rId77"/>
    <p:sldId id="311" r:id="rId78"/>
    <p:sldId id="308" r:id="rId79"/>
    <p:sldId id="312" r:id="rId80"/>
    <p:sldId id="313" r:id="rId81"/>
    <p:sldId id="314" r:id="rId82"/>
    <p:sldId id="271" r:id="rId83"/>
    <p:sldId id="272" r:id="rId84"/>
    <p:sldId id="273" r:id="rId85"/>
    <p:sldId id="274" r:id="rId86"/>
    <p:sldId id="305" r:id="rId87"/>
    <p:sldId id="281" r:id="rId88"/>
    <p:sldId id="282" r:id="rId89"/>
    <p:sldId id="284" r:id="rId90"/>
    <p:sldId id="285" r:id="rId91"/>
    <p:sldId id="286" r:id="rId92"/>
    <p:sldId id="287" r:id="rId93"/>
    <p:sldId id="289" r:id="rId94"/>
    <p:sldId id="290" r:id="rId95"/>
    <p:sldId id="291" r:id="rId96"/>
    <p:sldId id="293" r:id="rId97"/>
    <p:sldId id="294" r:id="rId98"/>
    <p:sldId id="297" r:id="rId99"/>
    <p:sldId id="303" r:id="rId100"/>
    <p:sldId id="304" r:id="rId101"/>
    <p:sldId id="298" r:id="rId102"/>
    <p:sldId id="299" r:id="rId103"/>
    <p:sldId id="300" r:id="rId104"/>
    <p:sldId id="302" r:id="rId105"/>
    <p:sldId id="333" r:id="rId106"/>
    <p:sldId id="334" r:id="rId107"/>
    <p:sldId id="327" r:id="rId108"/>
    <p:sldId id="332" r:id="rId109"/>
    <p:sldId id="331" r:id="rId110"/>
    <p:sldId id="330" r:id="rId111"/>
    <p:sldId id="329" r:id="rId112"/>
    <p:sldId id="328" r:id="rId113"/>
    <p:sldId id="319" r:id="rId114"/>
    <p:sldId id="326" r:id="rId115"/>
    <p:sldId id="325" r:id="rId116"/>
    <p:sldId id="324" r:id="rId117"/>
    <p:sldId id="323" r:id="rId118"/>
    <p:sldId id="663" r:id="rId119"/>
    <p:sldId id="321" r:id="rId120"/>
    <p:sldId id="320" r:id="rId121"/>
    <p:sldId id="322" r:id="rId122"/>
    <p:sldId id="664" r:id="rId123"/>
    <p:sldId id="335" r:id="rId124"/>
    <p:sldId id="339" r:id="rId125"/>
    <p:sldId id="338" r:id="rId126"/>
    <p:sldId id="340" r:id="rId127"/>
    <p:sldId id="341" r:id="rId128"/>
    <p:sldId id="342" r:id="rId129"/>
    <p:sldId id="343" r:id="rId130"/>
    <p:sldId id="344" r:id="rId131"/>
    <p:sldId id="345" r:id="rId132"/>
    <p:sldId id="349" r:id="rId133"/>
    <p:sldId id="352" r:id="rId134"/>
    <p:sldId id="350" r:id="rId135"/>
    <p:sldId id="347" r:id="rId136"/>
    <p:sldId id="351" r:id="rId137"/>
    <p:sldId id="353" r:id="rId138"/>
    <p:sldId id="348" r:id="rId139"/>
    <p:sldId id="354" r:id="rId140"/>
    <p:sldId id="355" r:id="rId141"/>
    <p:sldId id="337" r:id="rId142"/>
    <p:sldId id="356" r:id="rId143"/>
    <p:sldId id="362" r:id="rId144"/>
    <p:sldId id="361" r:id="rId145"/>
    <p:sldId id="357" r:id="rId146"/>
    <p:sldId id="358" r:id="rId147"/>
    <p:sldId id="359" r:id="rId148"/>
    <p:sldId id="363" r:id="rId149"/>
    <p:sldId id="364" r:id="rId150"/>
    <p:sldId id="365" r:id="rId151"/>
    <p:sldId id="366" r:id="rId152"/>
    <p:sldId id="367" r:id="rId153"/>
    <p:sldId id="368" r:id="rId154"/>
    <p:sldId id="369" r:id="rId155"/>
    <p:sldId id="370" r:id="rId156"/>
    <p:sldId id="371" r:id="rId157"/>
    <p:sldId id="372" r:id="rId158"/>
    <p:sldId id="373" r:id="rId159"/>
    <p:sldId id="380" r:id="rId160"/>
    <p:sldId id="518" r:id="rId161"/>
    <p:sldId id="665" r:id="rId162"/>
    <p:sldId id="666" r:id="rId163"/>
    <p:sldId id="667" r:id="rId164"/>
    <p:sldId id="668" r:id="rId165"/>
    <p:sldId id="381" r:id="rId166"/>
    <p:sldId id="382" r:id="rId167"/>
    <p:sldId id="669" r:id="rId168"/>
    <p:sldId id="385" r:id="rId169"/>
    <p:sldId id="423" r:id="rId170"/>
    <p:sldId id="422" r:id="rId171"/>
    <p:sldId id="425" r:id="rId172"/>
    <p:sldId id="418" r:id="rId173"/>
    <p:sldId id="523" r:id="rId174"/>
    <p:sldId id="524" r:id="rId175"/>
    <p:sldId id="526" r:id="rId176"/>
    <p:sldId id="527" r:id="rId177"/>
    <p:sldId id="528" r:id="rId178"/>
    <p:sldId id="529" r:id="rId179"/>
    <p:sldId id="531" r:id="rId180"/>
    <p:sldId id="530" r:id="rId181"/>
    <p:sldId id="670" r:id="rId182"/>
    <p:sldId id="671" r:id="rId183"/>
    <p:sldId id="386" r:id="rId184"/>
    <p:sldId id="420" r:id="rId185"/>
    <p:sldId id="421" r:id="rId186"/>
    <p:sldId id="533" r:id="rId187"/>
    <p:sldId id="536" r:id="rId188"/>
    <p:sldId id="537" r:id="rId189"/>
    <p:sldId id="538" r:id="rId190"/>
    <p:sldId id="539" r:id="rId191"/>
    <p:sldId id="540" r:id="rId192"/>
    <p:sldId id="541" r:id="rId193"/>
    <p:sldId id="542" r:id="rId194"/>
    <p:sldId id="543" r:id="rId195"/>
    <p:sldId id="672" r:id="rId196"/>
    <p:sldId id="673" r:id="rId197"/>
    <p:sldId id="415" r:id="rId198"/>
    <p:sldId id="426" r:id="rId199"/>
    <p:sldId id="416" r:id="rId200"/>
    <p:sldId id="403" r:id="rId201"/>
    <p:sldId id="414" r:id="rId202"/>
    <p:sldId id="413" r:id="rId203"/>
    <p:sldId id="544" r:id="rId204"/>
    <p:sldId id="546" r:id="rId205"/>
    <p:sldId id="545" r:id="rId206"/>
    <p:sldId id="674" r:id="rId207"/>
    <p:sldId id="675" r:id="rId208"/>
    <p:sldId id="409" r:id="rId209"/>
    <p:sldId id="412" r:id="rId210"/>
    <p:sldId id="410" r:id="rId211"/>
    <p:sldId id="411" r:id="rId212"/>
    <p:sldId id="547" r:id="rId213"/>
    <p:sldId id="548" r:id="rId214"/>
    <p:sldId id="549" r:id="rId215"/>
    <p:sldId id="676" r:id="rId216"/>
    <p:sldId id="677" r:id="rId217"/>
    <p:sldId id="407" r:id="rId218"/>
    <p:sldId id="408" r:id="rId219"/>
    <p:sldId id="550" r:id="rId220"/>
    <p:sldId id="678" r:id="rId221"/>
    <p:sldId id="679" r:id="rId222"/>
    <p:sldId id="427" r:id="rId223"/>
    <p:sldId id="428" r:id="rId224"/>
    <p:sldId id="429" r:id="rId225"/>
    <p:sldId id="430" r:id="rId226"/>
    <p:sldId id="551" r:id="rId227"/>
    <p:sldId id="553" r:id="rId228"/>
    <p:sldId id="554" r:id="rId229"/>
    <p:sldId id="555" r:id="rId230"/>
    <p:sldId id="556" r:id="rId231"/>
    <p:sldId id="557" r:id="rId232"/>
    <p:sldId id="558" r:id="rId233"/>
    <p:sldId id="559" r:id="rId234"/>
    <p:sldId id="560" r:id="rId235"/>
    <p:sldId id="563" r:id="rId236"/>
    <p:sldId id="564" r:id="rId237"/>
    <p:sldId id="680" r:id="rId238"/>
    <p:sldId id="681" r:id="rId239"/>
    <p:sldId id="431" r:id="rId240"/>
    <p:sldId id="432" r:id="rId241"/>
    <p:sldId id="433" r:id="rId242"/>
    <p:sldId id="565" r:id="rId243"/>
    <p:sldId id="566" r:id="rId244"/>
    <p:sldId id="568" r:id="rId245"/>
    <p:sldId id="567" r:id="rId246"/>
    <p:sldId id="569" r:id="rId247"/>
    <p:sldId id="571" r:id="rId248"/>
    <p:sldId id="682" r:id="rId249"/>
    <p:sldId id="683" r:id="rId250"/>
    <p:sldId id="434" r:id="rId251"/>
    <p:sldId id="435" r:id="rId252"/>
    <p:sldId id="436" r:id="rId253"/>
    <p:sldId id="437" r:id="rId254"/>
    <p:sldId id="576" r:id="rId255"/>
    <p:sldId id="574" r:id="rId256"/>
    <p:sldId id="577" r:id="rId257"/>
    <p:sldId id="578" r:id="rId258"/>
    <p:sldId id="581" r:id="rId259"/>
    <p:sldId id="590" r:id="rId260"/>
    <p:sldId id="579" r:id="rId261"/>
    <p:sldId id="582" r:id="rId262"/>
    <p:sldId id="591" r:id="rId263"/>
    <p:sldId id="583" r:id="rId264"/>
    <p:sldId id="584" r:id="rId265"/>
    <p:sldId id="585" r:id="rId266"/>
    <p:sldId id="592" r:id="rId267"/>
    <p:sldId id="586" r:id="rId268"/>
    <p:sldId id="587" r:id="rId269"/>
    <p:sldId id="593" r:id="rId270"/>
    <p:sldId id="588" r:id="rId271"/>
    <p:sldId id="624" r:id="rId272"/>
    <p:sldId id="589" r:id="rId273"/>
    <p:sldId id="594" r:id="rId274"/>
    <p:sldId id="595" r:id="rId275"/>
    <p:sldId id="596" r:id="rId276"/>
    <p:sldId id="597" r:id="rId277"/>
    <p:sldId id="598" r:id="rId278"/>
    <p:sldId id="599" r:id="rId279"/>
    <p:sldId id="600" r:id="rId280"/>
    <p:sldId id="601" r:id="rId281"/>
    <p:sldId id="607" r:id="rId282"/>
    <p:sldId id="610" r:id="rId283"/>
    <p:sldId id="608" r:id="rId284"/>
    <p:sldId id="609" r:id="rId285"/>
    <p:sldId id="611" r:id="rId286"/>
    <p:sldId id="612" r:id="rId287"/>
    <p:sldId id="613" r:id="rId288"/>
    <p:sldId id="615" r:id="rId289"/>
    <p:sldId id="616" r:id="rId290"/>
    <p:sldId id="617" r:id="rId291"/>
    <p:sldId id="398" r:id="rId292"/>
    <p:sldId id="575" r:id="rId293"/>
    <p:sldId id="618" r:id="rId294"/>
    <p:sldId id="620" r:id="rId295"/>
    <p:sldId id="621" r:id="rId296"/>
    <p:sldId id="622" r:id="rId297"/>
    <p:sldId id="623" r:id="rId29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3"/>
    <a:srgbClr val="009193"/>
    <a:srgbClr val="1FCEE2"/>
    <a:srgbClr val="B5CE1E"/>
    <a:srgbClr val="8EFA00"/>
    <a:srgbClr val="A51628"/>
    <a:srgbClr val="703103"/>
    <a:srgbClr val="7A81FF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9"/>
    <p:restoredTop sz="94579"/>
  </p:normalViewPr>
  <p:slideViewPr>
    <p:cSldViewPr snapToGrid="0" snapToObjects="1">
      <p:cViewPr>
        <p:scale>
          <a:sx n="72" d="100"/>
          <a:sy n="72" d="100"/>
        </p:scale>
        <p:origin x="936" y="49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presProps" Target="presProps.xml"/><Relationship Id="rId301" Type="http://schemas.openxmlformats.org/officeDocument/2006/relationships/viewProps" Target="viewProps.xml"/><Relationship Id="rId302" Type="http://schemas.openxmlformats.org/officeDocument/2006/relationships/theme" Target="theme/theme1.xml"/><Relationship Id="rId303" Type="http://schemas.openxmlformats.org/officeDocument/2006/relationships/tableStyles" Target="tableStyles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notesMaster" Target="notesMasters/notesMaster1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5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6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7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7456448"/>
        <c:axId val="393843856"/>
      </c:lineChart>
      <c:catAx>
        <c:axId val="19745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3843856"/>
        <c:crosses val="autoZero"/>
        <c:auto val="1"/>
        <c:lblAlgn val="ctr"/>
        <c:lblOffset val="100"/>
        <c:noMultiLvlLbl val="0"/>
      </c:catAx>
      <c:valAx>
        <c:axId val="39384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745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343472"/>
        <c:axId val="241330608"/>
      </c:lineChart>
      <c:catAx>
        <c:axId val="24134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330608"/>
        <c:crosses val="autoZero"/>
        <c:auto val="1"/>
        <c:lblAlgn val="ctr"/>
        <c:lblOffset val="100"/>
        <c:noMultiLvlLbl val="0"/>
      </c:catAx>
      <c:valAx>
        <c:axId val="241330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34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581152"/>
        <c:axId val="592077552"/>
      </c:lineChart>
      <c:catAx>
        <c:axId val="37558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077552"/>
        <c:crosses val="autoZero"/>
        <c:auto val="1"/>
        <c:lblAlgn val="ctr"/>
        <c:lblOffset val="100"/>
        <c:noMultiLvlLbl val="0"/>
      </c:catAx>
      <c:valAx>
        <c:axId val="59207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5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00528"/>
        <c:axId val="592361408"/>
      </c:lineChart>
      <c:catAx>
        <c:axId val="59210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361408"/>
        <c:crosses val="autoZero"/>
        <c:auto val="1"/>
        <c:lblAlgn val="ctr"/>
        <c:lblOffset val="100"/>
        <c:noMultiLvlLbl val="0"/>
      </c:catAx>
      <c:valAx>
        <c:axId val="59236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0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55568"/>
        <c:axId val="571940560"/>
      </c:lineChart>
      <c:catAx>
        <c:axId val="57195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40560"/>
        <c:crosses val="autoZero"/>
        <c:auto val="1"/>
        <c:lblAlgn val="ctr"/>
        <c:lblOffset val="100"/>
        <c:noMultiLvlLbl val="0"/>
      </c:catAx>
      <c:valAx>
        <c:axId val="57194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5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693024"/>
        <c:axId val="591647440"/>
      </c:lineChart>
      <c:catAx>
        <c:axId val="59169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647440"/>
        <c:crosses val="autoZero"/>
        <c:auto val="1"/>
        <c:lblAlgn val="ctr"/>
        <c:lblOffset val="100"/>
        <c:noMultiLvlLbl val="0"/>
      </c:catAx>
      <c:valAx>
        <c:axId val="59164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69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83696"/>
        <c:axId val="591587696"/>
      </c:lineChart>
      <c:catAx>
        <c:axId val="59158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587696"/>
        <c:crosses val="autoZero"/>
        <c:auto val="1"/>
        <c:lblAlgn val="ctr"/>
        <c:lblOffset val="100"/>
        <c:noMultiLvlLbl val="0"/>
      </c:catAx>
      <c:valAx>
        <c:axId val="59158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58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131984"/>
        <c:axId val="571991968"/>
      </c:lineChart>
      <c:catAx>
        <c:axId val="57213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91968"/>
        <c:crosses val="autoZero"/>
        <c:auto val="1"/>
        <c:lblAlgn val="ctr"/>
        <c:lblOffset val="100"/>
        <c:noMultiLvlLbl val="0"/>
      </c:catAx>
      <c:valAx>
        <c:axId val="571991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131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40368"/>
        <c:axId val="571622400"/>
      </c:lineChart>
      <c:catAx>
        <c:axId val="57164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622400"/>
        <c:crosses val="autoZero"/>
        <c:auto val="1"/>
        <c:lblAlgn val="ctr"/>
        <c:lblOffset val="100"/>
        <c:noMultiLvlLbl val="0"/>
      </c:catAx>
      <c:valAx>
        <c:axId val="57162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4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303728"/>
        <c:axId val="196657328"/>
      </c:lineChart>
      <c:catAx>
        <c:axId val="19630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657328"/>
        <c:crosses val="autoZero"/>
        <c:auto val="1"/>
        <c:lblAlgn val="ctr"/>
        <c:lblOffset val="100"/>
        <c:noMultiLvlLbl val="0"/>
      </c:catAx>
      <c:valAx>
        <c:axId val="196657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30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070608"/>
        <c:axId val="196375600"/>
      </c:lineChart>
      <c:catAx>
        <c:axId val="572070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375600"/>
        <c:crosses val="autoZero"/>
        <c:auto val="1"/>
        <c:lblAlgn val="ctr"/>
        <c:lblOffset val="100"/>
        <c:noMultiLvlLbl val="0"/>
      </c:catAx>
      <c:valAx>
        <c:axId val="19637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07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7739856"/>
        <c:axId val="196415776"/>
      </c:lineChart>
      <c:catAx>
        <c:axId val="52773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415776"/>
        <c:crosses val="autoZero"/>
        <c:auto val="1"/>
        <c:lblAlgn val="ctr"/>
        <c:lblOffset val="100"/>
        <c:noMultiLvlLbl val="0"/>
      </c:catAx>
      <c:valAx>
        <c:axId val="19641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73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812560"/>
        <c:axId val="241701312"/>
      </c:lineChart>
      <c:catAx>
        <c:axId val="24181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01312"/>
        <c:crosses val="autoZero"/>
        <c:auto val="1"/>
        <c:lblAlgn val="ctr"/>
        <c:lblOffset val="100"/>
        <c:noMultiLvlLbl val="0"/>
      </c:catAx>
      <c:valAx>
        <c:axId val="241701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81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925600"/>
        <c:axId val="591788544"/>
      </c:lineChart>
      <c:catAx>
        <c:axId val="59192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788544"/>
        <c:crosses val="autoZero"/>
        <c:auto val="1"/>
        <c:lblAlgn val="ctr"/>
        <c:lblOffset val="100"/>
        <c:noMultiLvlLbl val="0"/>
      </c:catAx>
      <c:valAx>
        <c:axId val="591788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92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184288"/>
        <c:axId val="196118560"/>
      </c:lineChart>
      <c:catAx>
        <c:axId val="19618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118560"/>
        <c:crosses val="autoZero"/>
        <c:auto val="1"/>
        <c:lblAlgn val="ctr"/>
        <c:lblOffset val="100"/>
        <c:noMultiLvlLbl val="0"/>
      </c:catAx>
      <c:valAx>
        <c:axId val="196118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18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92256"/>
        <c:axId val="660384784"/>
      </c:lineChart>
      <c:catAx>
        <c:axId val="660392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84784"/>
        <c:crosses val="autoZero"/>
        <c:auto val="1"/>
        <c:lblAlgn val="ctr"/>
        <c:lblOffset val="100"/>
        <c:noMultiLvlLbl val="0"/>
      </c:catAx>
      <c:valAx>
        <c:axId val="66038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9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32688"/>
        <c:axId val="660336672"/>
      </c:lineChart>
      <c:catAx>
        <c:axId val="66033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36672"/>
        <c:crosses val="autoZero"/>
        <c:auto val="1"/>
        <c:lblAlgn val="ctr"/>
        <c:lblOffset val="100"/>
        <c:noMultiLvlLbl val="0"/>
      </c:catAx>
      <c:valAx>
        <c:axId val="66033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3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984880"/>
        <c:axId val="592184144"/>
      </c:lineChart>
      <c:catAx>
        <c:axId val="528984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184144"/>
        <c:crosses val="autoZero"/>
        <c:auto val="1"/>
        <c:lblAlgn val="ctr"/>
        <c:lblOffset val="100"/>
        <c:noMultiLvlLbl val="0"/>
      </c:catAx>
      <c:valAx>
        <c:axId val="59218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9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66448"/>
        <c:axId val="375968512"/>
      </c:lineChart>
      <c:catAx>
        <c:axId val="18256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968512"/>
        <c:crosses val="autoZero"/>
        <c:auto val="1"/>
        <c:lblAlgn val="ctr"/>
        <c:lblOffset val="100"/>
        <c:noMultiLvlLbl val="0"/>
      </c:catAx>
      <c:valAx>
        <c:axId val="375968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6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104000"/>
        <c:axId val="523066336"/>
      </c:lineChart>
      <c:catAx>
        <c:axId val="52310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66336"/>
        <c:crosses val="autoZero"/>
        <c:auto val="1"/>
        <c:lblAlgn val="ctr"/>
        <c:lblOffset val="100"/>
        <c:noMultiLvlLbl val="0"/>
      </c:catAx>
      <c:valAx>
        <c:axId val="52306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10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779920"/>
        <c:axId val="529399008"/>
      </c:lineChart>
      <c:catAx>
        <c:axId val="528779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399008"/>
        <c:crosses val="autoZero"/>
        <c:auto val="1"/>
        <c:lblAlgn val="ctr"/>
        <c:lblOffset val="100"/>
        <c:noMultiLvlLbl val="0"/>
      </c:catAx>
      <c:valAx>
        <c:axId val="5293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779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889104"/>
        <c:axId val="591396864"/>
      </c:lineChart>
      <c:catAx>
        <c:axId val="52888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396864"/>
        <c:crosses val="autoZero"/>
        <c:auto val="1"/>
        <c:lblAlgn val="ctr"/>
        <c:lblOffset val="100"/>
        <c:noMultiLvlLbl val="0"/>
      </c:catAx>
      <c:valAx>
        <c:axId val="59139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88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420992"/>
        <c:axId val="657424992"/>
      </c:lineChart>
      <c:catAx>
        <c:axId val="657420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424992"/>
        <c:crosses val="autoZero"/>
        <c:auto val="1"/>
        <c:lblAlgn val="ctr"/>
        <c:lblOffset val="100"/>
        <c:noMultiLvlLbl val="0"/>
      </c:catAx>
      <c:valAx>
        <c:axId val="65742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42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307312"/>
        <c:axId val="305013168"/>
      </c:lineChart>
      <c:catAx>
        <c:axId val="30430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5013168"/>
        <c:crosses val="autoZero"/>
        <c:auto val="1"/>
        <c:lblAlgn val="ctr"/>
        <c:lblOffset val="100"/>
        <c:noMultiLvlLbl val="0"/>
      </c:catAx>
      <c:valAx>
        <c:axId val="30501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430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17664"/>
        <c:axId val="183025216"/>
      </c:lineChart>
      <c:catAx>
        <c:axId val="18301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25216"/>
        <c:crosses val="autoZero"/>
        <c:auto val="1"/>
        <c:lblAlgn val="ctr"/>
        <c:lblOffset val="100"/>
        <c:noMultiLvlLbl val="0"/>
      </c:catAx>
      <c:valAx>
        <c:axId val="18302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1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96320"/>
        <c:axId val="183080016"/>
      </c:lineChart>
      <c:catAx>
        <c:axId val="18309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80016"/>
        <c:crosses val="autoZero"/>
        <c:auto val="1"/>
        <c:lblAlgn val="ctr"/>
        <c:lblOffset val="100"/>
        <c:noMultiLvlLbl val="0"/>
      </c:catAx>
      <c:valAx>
        <c:axId val="18308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9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63712"/>
        <c:axId val="182974112"/>
      </c:lineChart>
      <c:catAx>
        <c:axId val="183063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974112"/>
        <c:crosses val="autoZero"/>
        <c:auto val="1"/>
        <c:lblAlgn val="ctr"/>
        <c:lblOffset val="100"/>
        <c:noMultiLvlLbl val="0"/>
      </c:catAx>
      <c:valAx>
        <c:axId val="182974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6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744816"/>
        <c:axId val="659728640"/>
      </c:lineChart>
      <c:catAx>
        <c:axId val="65974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728640"/>
        <c:crosses val="autoZero"/>
        <c:auto val="1"/>
        <c:lblAlgn val="ctr"/>
        <c:lblOffset val="100"/>
        <c:noMultiLvlLbl val="0"/>
      </c:catAx>
      <c:valAx>
        <c:axId val="659728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74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659328"/>
        <c:axId val="182605136"/>
      </c:lineChart>
      <c:catAx>
        <c:axId val="18265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605136"/>
        <c:crosses val="autoZero"/>
        <c:auto val="1"/>
        <c:lblAlgn val="ctr"/>
        <c:lblOffset val="100"/>
        <c:noMultiLvlLbl val="0"/>
      </c:catAx>
      <c:valAx>
        <c:axId val="18260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659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24240"/>
        <c:axId val="571928192"/>
      </c:lineChart>
      <c:catAx>
        <c:axId val="571924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28192"/>
        <c:crosses val="autoZero"/>
        <c:auto val="1"/>
        <c:lblAlgn val="ctr"/>
        <c:lblOffset val="100"/>
        <c:noMultiLvlLbl val="0"/>
      </c:catAx>
      <c:valAx>
        <c:axId val="571928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24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53776"/>
        <c:axId val="275880032"/>
      </c:lineChart>
      <c:catAx>
        <c:axId val="27595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880032"/>
        <c:crosses val="autoZero"/>
        <c:auto val="1"/>
        <c:lblAlgn val="ctr"/>
        <c:lblOffset val="100"/>
        <c:noMultiLvlLbl val="0"/>
      </c:catAx>
      <c:valAx>
        <c:axId val="27588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5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30240"/>
        <c:axId val="276695488"/>
      </c:lineChart>
      <c:catAx>
        <c:axId val="27593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95488"/>
        <c:crosses val="autoZero"/>
        <c:auto val="1"/>
        <c:lblAlgn val="ctr"/>
        <c:lblOffset val="100"/>
        <c:noMultiLvlLbl val="0"/>
      </c:catAx>
      <c:valAx>
        <c:axId val="276695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3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49072"/>
        <c:axId val="182861296"/>
      </c:lineChart>
      <c:catAx>
        <c:axId val="658949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861296"/>
        <c:crosses val="autoZero"/>
        <c:auto val="1"/>
        <c:lblAlgn val="ctr"/>
        <c:lblOffset val="100"/>
        <c:noMultiLvlLbl val="0"/>
      </c:catAx>
      <c:valAx>
        <c:axId val="182861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49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690944"/>
        <c:axId val="276688064"/>
      </c:lineChart>
      <c:catAx>
        <c:axId val="276690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88064"/>
        <c:crosses val="autoZero"/>
        <c:auto val="1"/>
        <c:lblAlgn val="ctr"/>
        <c:lblOffset val="100"/>
        <c:noMultiLvlLbl val="0"/>
      </c:catAx>
      <c:valAx>
        <c:axId val="27668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690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00864"/>
        <c:axId val="538784272"/>
      </c:lineChart>
      <c:catAx>
        <c:axId val="538800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8784272"/>
        <c:crosses val="autoZero"/>
        <c:auto val="1"/>
        <c:lblAlgn val="ctr"/>
        <c:lblOffset val="100"/>
        <c:noMultiLvlLbl val="0"/>
      </c:catAx>
      <c:valAx>
        <c:axId val="53878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00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02976"/>
        <c:axId val="659366656"/>
      </c:lineChart>
      <c:catAx>
        <c:axId val="18250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66656"/>
        <c:crosses val="autoZero"/>
        <c:auto val="1"/>
        <c:lblAlgn val="ctr"/>
        <c:lblOffset val="100"/>
        <c:noMultiLvlLbl val="0"/>
      </c:catAx>
      <c:valAx>
        <c:axId val="659366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0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20032"/>
        <c:axId val="659348832"/>
      </c:lineChart>
      <c:catAx>
        <c:axId val="18252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48832"/>
        <c:crosses val="autoZero"/>
        <c:auto val="1"/>
        <c:lblAlgn val="ctr"/>
        <c:lblOffset val="100"/>
        <c:noMultiLvlLbl val="0"/>
      </c:catAx>
      <c:valAx>
        <c:axId val="65934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2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439584"/>
        <c:axId val="275631984"/>
      </c:lineChart>
      <c:catAx>
        <c:axId val="34643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631984"/>
        <c:crosses val="autoZero"/>
        <c:auto val="1"/>
        <c:lblAlgn val="ctr"/>
        <c:lblOffset val="100"/>
        <c:noMultiLvlLbl val="0"/>
      </c:catAx>
      <c:valAx>
        <c:axId val="27563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43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12544"/>
        <c:axId val="346031680"/>
      </c:lineChart>
      <c:catAx>
        <c:axId val="346512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031680"/>
        <c:crosses val="autoZero"/>
        <c:auto val="1"/>
        <c:lblAlgn val="ctr"/>
        <c:lblOffset val="100"/>
        <c:noMultiLvlLbl val="0"/>
      </c:catAx>
      <c:valAx>
        <c:axId val="34603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12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959136"/>
        <c:axId val="346963136"/>
      </c:lineChart>
      <c:catAx>
        <c:axId val="34695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963136"/>
        <c:crosses val="autoZero"/>
        <c:auto val="1"/>
        <c:lblAlgn val="ctr"/>
        <c:lblOffset val="100"/>
        <c:noMultiLvlLbl val="0"/>
      </c:catAx>
      <c:valAx>
        <c:axId val="34696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95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700512"/>
        <c:axId val="346688256"/>
      </c:lineChart>
      <c:catAx>
        <c:axId val="34670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88256"/>
        <c:crosses val="autoZero"/>
        <c:auto val="1"/>
        <c:lblAlgn val="ctr"/>
        <c:lblOffset val="100"/>
        <c:noMultiLvlLbl val="0"/>
      </c:catAx>
      <c:valAx>
        <c:axId val="34668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70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40160"/>
        <c:axId val="346557504"/>
      </c:lineChart>
      <c:catAx>
        <c:axId val="346540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557504"/>
        <c:crosses val="autoZero"/>
        <c:auto val="1"/>
        <c:lblAlgn val="ctr"/>
        <c:lblOffset val="100"/>
        <c:noMultiLvlLbl val="0"/>
      </c:catAx>
      <c:valAx>
        <c:axId val="346557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40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612752"/>
        <c:axId val="346619120"/>
      </c:lineChart>
      <c:catAx>
        <c:axId val="34661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19120"/>
        <c:crosses val="autoZero"/>
        <c:auto val="1"/>
        <c:lblAlgn val="ctr"/>
        <c:lblOffset val="100"/>
        <c:noMultiLvlLbl val="0"/>
      </c:catAx>
      <c:valAx>
        <c:axId val="34661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61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741600"/>
        <c:axId val="327724240"/>
      </c:lineChart>
      <c:catAx>
        <c:axId val="32774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24240"/>
        <c:crosses val="autoZero"/>
        <c:auto val="1"/>
        <c:lblAlgn val="ctr"/>
        <c:lblOffset val="100"/>
        <c:noMultiLvlLbl val="0"/>
      </c:catAx>
      <c:valAx>
        <c:axId val="32772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74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214784"/>
        <c:axId val="274759184"/>
      </c:lineChart>
      <c:catAx>
        <c:axId val="27521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759184"/>
        <c:crosses val="autoZero"/>
        <c:auto val="1"/>
        <c:lblAlgn val="ctr"/>
        <c:lblOffset val="100"/>
        <c:noMultiLvlLbl val="0"/>
      </c:catAx>
      <c:valAx>
        <c:axId val="27475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21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58320"/>
        <c:axId val="537229056"/>
      </c:lineChart>
      <c:catAx>
        <c:axId val="53765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229056"/>
        <c:crosses val="autoZero"/>
        <c:auto val="1"/>
        <c:lblAlgn val="ctr"/>
        <c:lblOffset val="100"/>
        <c:noMultiLvlLbl val="0"/>
      </c:catAx>
      <c:valAx>
        <c:axId val="53722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5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754128"/>
        <c:axId val="183310736"/>
      </c:lineChart>
      <c:catAx>
        <c:axId val="182754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10736"/>
        <c:crosses val="autoZero"/>
        <c:auto val="1"/>
        <c:lblAlgn val="ctr"/>
        <c:lblOffset val="100"/>
        <c:noMultiLvlLbl val="0"/>
      </c:catAx>
      <c:valAx>
        <c:axId val="18331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754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72832"/>
        <c:axId val="658990080"/>
      </c:lineChart>
      <c:catAx>
        <c:axId val="65897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990080"/>
        <c:crosses val="autoZero"/>
        <c:auto val="1"/>
        <c:lblAlgn val="ctr"/>
        <c:lblOffset val="100"/>
        <c:noMultiLvlLbl val="0"/>
      </c:catAx>
      <c:valAx>
        <c:axId val="65899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7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83264"/>
        <c:axId val="327253552"/>
      </c:lineChart>
      <c:catAx>
        <c:axId val="327283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253552"/>
        <c:crosses val="autoZero"/>
        <c:auto val="1"/>
        <c:lblAlgn val="ctr"/>
        <c:lblOffset val="100"/>
        <c:noMultiLvlLbl val="0"/>
      </c:catAx>
      <c:valAx>
        <c:axId val="32725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8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19232"/>
        <c:axId val="183379984"/>
      </c:lineChart>
      <c:catAx>
        <c:axId val="274819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79984"/>
        <c:crosses val="autoZero"/>
        <c:auto val="1"/>
        <c:lblAlgn val="ctr"/>
        <c:lblOffset val="100"/>
        <c:noMultiLvlLbl val="0"/>
      </c:catAx>
      <c:valAx>
        <c:axId val="18337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19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25712"/>
        <c:axId val="276114256"/>
      </c:lineChart>
      <c:catAx>
        <c:axId val="57172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14256"/>
        <c:crosses val="autoZero"/>
        <c:auto val="1"/>
        <c:lblAlgn val="ctr"/>
        <c:lblOffset val="100"/>
        <c:noMultiLvlLbl val="0"/>
      </c:catAx>
      <c:valAx>
        <c:axId val="27611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2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811552"/>
        <c:axId val="658827632"/>
      </c:lineChart>
      <c:catAx>
        <c:axId val="65881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827632"/>
        <c:crosses val="autoZero"/>
        <c:auto val="1"/>
        <c:lblAlgn val="ctr"/>
        <c:lblOffset val="100"/>
        <c:noMultiLvlLbl val="0"/>
      </c:catAx>
      <c:valAx>
        <c:axId val="658827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81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0640"/>
        <c:axId val="327533104"/>
      </c:lineChart>
      <c:catAx>
        <c:axId val="522720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533104"/>
        <c:crosses val="autoZero"/>
        <c:auto val="1"/>
        <c:lblAlgn val="ctr"/>
        <c:lblOffset val="100"/>
        <c:noMultiLvlLbl val="0"/>
      </c:catAx>
      <c:valAx>
        <c:axId val="327533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0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344464"/>
        <c:axId val="657074400"/>
      </c:lineChart>
      <c:catAx>
        <c:axId val="32734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074400"/>
        <c:crosses val="autoZero"/>
        <c:auto val="1"/>
        <c:lblAlgn val="ctr"/>
        <c:lblOffset val="100"/>
        <c:noMultiLvlLbl val="0"/>
      </c:catAx>
      <c:valAx>
        <c:axId val="657074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34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849536"/>
        <c:axId val="346310480"/>
      </c:lineChart>
      <c:catAx>
        <c:axId val="346849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310480"/>
        <c:crosses val="autoZero"/>
        <c:auto val="1"/>
        <c:lblAlgn val="ctr"/>
        <c:lblOffset val="100"/>
        <c:noMultiLvlLbl val="0"/>
      </c:catAx>
      <c:valAx>
        <c:axId val="346310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84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13152"/>
        <c:axId val="276499712"/>
      </c:lineChart>
      <c:catAx>
        <c:axId val="32721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499712"/>
        <c:crosses val="autoZero"/>
        <c:auto val="1"/>
        <c:lblAlgn val="ctr"/>
        <c:lblOffset val="100"/>
        <c:noMultiLvlLbl val="0"/>
      </c:catAx>
      <c:valAx>
        <c:axId val="27649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1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93968"/>
        <c:axId val="291139824"/>
      </c:lineChart>
      <c:catAx>
        <c:axId val="53889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1139824"/>
        <c:crosses val="autoZero"/>
        <c:auto val="1"/>
        <c:lblAlgn val="ctr"/>
        <c:lblOffset val="100"/>
        <c:noMultiLvlLbl val="0"/>
      </c:catAx>
      <c:valAx>
        <c:axId val="291139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9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601120"/>
        <c:axId val="196943856"/>
      </c:lineChart>
      <c:catAx>
        <c:axId val="19660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943856"/>
        <c:crosses val="autoZero"/>
        <c:auto val="1"/>
        <c:lblAlgn val="ctr"/>
        <c:lblOffset val="100"/>
        <c:noMultiLvlLbl val="0"/>
      </c:catAx>
      <c:valAx>
        <c:axId val="19694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60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17088"/>
        <c:axId val="327786000"/>
      </c:lineChart>
      <c:catAx>
        <c:axId val="27671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86000"/>
        <c:crosses val="autoZero"/>
        <c:auto val="1"/>
        <c:lblAlgn val="ctr"/>
        <c:lblOffset val="100"/>
        <c:noMultiLvlLbl val="0"/>
      </c:catAx>
      <c:valAx>
        <c:axId val="32778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1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380512"/>
        <c:axId val="274814000"/>
      </c:lineChart>
      <c:catAx>
        <c:axId val="18338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814000"/>
        <c:crosses val="autoZero"/>
        <c:auto val="1"/>
        <c:lblAlgn val="ctr"/>
        <c:lblOffset val="100"/>
        <c:noMultiLvlLbl val="0"/>
      </c:catAx>
      <c:valAx>
        <c:axId val="27481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38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166400"/>
        <c:axId val="328165824"/>
      </c:lineChart>
      <c:catAx>
        <c:axId val="32816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165824"/>
        <c:crosses val="autoZero"/>
        <c:auto val="1"/>
        <c:lblAlgn val="ctr"/>
        <c:lblOffset val="100"/>
        <c:noMultiLvlLbl val="0"/>
      </c:catAx>
      <c:valAx>
        <c:axId val="32816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816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094848"/>
        <c:axId val="271098848"/>
      </c:lineChart>
      <c:catAx>
        <c:axId val="27109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098848"/>
        <c:crosses val="autoZero"/>
        <c:auto val="1"/>
        <c:lblAlgn val="ctr"/>
        <c:lblOffset val="100"/>
        <c:noMultiLvlLbl val="0"/>
      </c:catAx>
      <c:valAx>
        <c:axId val="27109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109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11152"/>
        <c:axId val="659233344"/>
      </c:lineChart>
      <c:catAx>
        <c:axId val="65921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233344"/>
        <c:crosses val="autoZero"/>
        <c:auto val="1"/>
        <c:lblAlgn val="ctr"/>
        <c:lblOffset val="100"/>
        <c:noMultiLvlLbl val="0"/>
      </c:catAx>
      <c:valAx>
        <c:axId val="65923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1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530736"/>
        <c:axId val="213634080"/>
      </c:lineChart>
      <c:catAx>
        <c:axId val="21553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634080"/>
        <c:crosses val="autoZero"/>
        <c:auto val="1"/>
        <c:lblAlgn val="ctr"/>
        <c:lblOffset val="100"/>
        <c:noMultiLvlLbl val="0"/>
      </c:catAx>
      <c:valAx>
        <c:axId val="21363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53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005904"/>
        <c:axId val="658654816"/>
      </c:lineChart>
      <c:catAx>
        <c:axId val="27500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654816"/>
        <c:crosses val="autoZero"/>
        <c:auto val="1"/>
        <c:lblAlgn val="ctr"/>
        <c:lblOffset val="100"/>
        <c:noMultiLvlLbl val="0"/>
      </c:catAx>
      <c:valAx>
        <c:axId val="65865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00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291344"/>
        <c:axId val="212899296"/>
      </c:lineChart>
      <c:catAx>
        <c:axId val="21329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2899296"/>
        <c:crosses val="autoZero"/>
        <c:auto val="1"/>
        <c:lblAlgn val="ctr"/>
        <c:lblOffset val="100"/>
        <c:noMultiLvlLbl val="0"/>
      </c:catAx>
      <c:valAx>
        <c:axId val="21289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29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04560"/>
        <c:axId val="575643472"/>
      </c:lineChart>
      <c:catAx>
        <c:axId val="27480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643472"/>
        <c:crosses val="autoZero"/>
        <c:auto val="1"/>
        <c:lblAlgn val="ctr"/>
        <c:lblOffset val="100"/>
        <c:noMultiLvlLbl val="0"/>
      </c:catAx>
      <c:valAx>
        <c:axId val="57564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0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73216"/>
        <c:axId val="253868880"/>
      </c:lineChart>
      <c:catAx>
        <c:axId val="53767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868880"/>
        <c:crosses val="autoZero"/>
        <c:auto val="1"/>
        <c:lblAlgn val="ctr"/>
        <c:lblOffset val="100"/>
        <c:noMultiLvlLbl val="0"/>
      </c:catAx>
      <c:valAx>
        <c:axId val="25386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7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447136"/>
        <c:axId val="213302176"/>
      </c:lineChart>
      <c:catAx>
        <c:axId val="21344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302176"/>
        <c:crosses val="autoZero"/>
        <c:auto val="1"/>
        <c:lblAlgn val="ctr"/>
        <c:lblOffset val="100"/>
        <c:noMultiLvlLbl val="0"/>
      </c:catAx>
      <c:valAx>
        <c:axId val="21330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44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535792"/>
        <c:axId val="575530640"/>
      </c:lineChart>
      <c:catAx>
        <c:axId val="57553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30640"/>
        <c:crosses val="autoZero"/>
        <c:auto val="1"/>
        <c:lblAlgn val="ctr"/>
        <c:lblOffset val="100"/>
        <c:noMultiLvlLbl val="0"/>
      </c:catAx>
      <c:valAx>
        <c:axId val="57553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53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24064"/>
        <c:axId val="659045728"/>
      </c:lineChart>
      <c:catAx>
        <c:axId val="659224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045728"/>
        <c:crosses val="autoZero"/>
        <c:auto val="1"/>
        <c:lblAlgn val="ctr"/>
        <c:lblOffset val="100"/>
        <c:noMultiLvlLbl val="0"/>
      </c:catAx>
      <c:valAx>
        <c:axId val="65904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2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054368"/>
        <c:axId val="275138848"/>
      </c:lineChart>
      <c:catAx>
        <c:axId val="65905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138848"/>
        <c:crosses val="autoZero"/>
        <c:auto val="1"/>
        <c:lblAlgn val="ctr"/>
        <c:lblOffset val="100"/>
        <c:noMultiLvlLbl val="0"/>
      </c:catAx>
      <c:valAx>
        <c:axId val="27513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05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29568"/>
        <c:axId val="575515856"/>
      </c:lineChart>
      <c:catAx>
        <c:axId val="591429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15856"/>
        <c:crosses val="autoZero"/>
        <c:auto val="1"/>
        <c:lblAlgn val="ctr"/>
        <c:lblOffset val="100"/>
        <c:noMultiLvlLbl val="0"/>
      </c:catAx>
      <c:valAx>
        <c:axId val="57551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29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388928"/>
        <c:axId val="213490048"/>
      </c:lineChart>
      <c:catAx>
        <c:axId val="276388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490048"/>
        <c:crosses val="autoZero"/>
        <c:auto val="1"/>
        <c:lblAlgn val="ctr"/>
        <c:lblOffset val="100"/>
        <c:noMultiLvlLbl val="0"/>
      </c:catAx>
      <c:valAx>
        <c:axId val="21349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38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39264"/>
        <c:axId val="575192032"/>
      </c:lineChart>
      <c:catAx>
        <c:axId val="57523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92032"/>
        <c:crosses val="autoZero"/>
        <c:auto val="1"/>
        <c:lblAlgn val="ctr"/>
        <c:lblOffset val="100"/>
        <c:noMultiLvlLbl val="0"/>
      </c:catAx>
      <c:valAx>
        <c:axId val="57519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3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113056"/>
        <c:axId val="575110496"/>
      </c:lineChart>
      <c:catAx>
        <c:axId val="57511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10496"/>
        <c:crosses val="autoZero"/>
        <c:auto val="1"/>
        <c:lblAlgn val="ctr"/>
        <c:lblOffset val="100"/>
        <c:noMultiLvlLbl val="0"/>
      </c:catAx>
      <c:valAx>
        <c:axId val="57511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11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816416"/>
        <c:axId val="270820400"/>
      </c:lineChart>
      <c:catAx>
        <c:axId val="27081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820400"/>
        <c:crosses val="autoZero"/>
        <c:auto val="1"/>
        <c:lblAlgn val="ctr"/>
        <c:lblOffset val="100"/>
        <c:noMultiLvlLbl val="0"/>
      </c:catAx>
      <c:valAx>
        <c:axId val="27082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81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720848"/>
        <c:axId val="270763520"/>
      </c:lineChart>
      <c:catAx>
        <c:axId val="27072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763520"/>
        <c:crosses val="autoZero"/>
        <c:auto val="1"/>
        <c:lblAlgn val="ctr"/>
        <c:lblOffset val="100"/>
        <c:noMultiLvlLbl val="0"/>
      </c:catAx>
      <c:valAx>
        <c:axId val="270763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7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84384"/>
        <c:axId val="165190160"/>
      </c:lineChart>
      <c:catAx>
        <c:axId val="536684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190160"/>
        <c:crosses val="autoZero"/>
        <c:auto val="1"/>
        <c:lblAlgn val="ctr"/>
        <c:lblOffset val="100"/>
        <c:noMultiLvlLbl val="0"/>
      </c:catAx>
      <c:valAx>
        <c:axId val="165190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8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5983344"/>
        <c:axId val="635987344"/>
      </c:lineChart>
      <c:catAx>
        <c:axId val="63598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5987344"/>
        <c:crosses val="autoZero"/>
        <c:auto val="1"/>
        <c:lblAlgn val="ctr"/>
        <c:lblOffset val="100"/>
        <c:noMultiLvlLbl val="0"/>
      </c:catAx>
      <c:valAx>
        <c:axId val="63598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598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646512"/>
        <c:axId val="276322048"/>
      </c:lineChart>
      <c:catAx>
        <c:axId val="27064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22048"/>
        <c:crosses val="autoZero"/>
        <c:auto val="1"/>
        <c:lblAlgn val="ctr"/>
        <c:lblOffset val="100"/>
        <c:noMultiLvlLbl val="0"/>
      </c:catAx>
      <c:valAx>
        <c:axId val="276322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64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026096"/>
        <c:axId val="636233472"/>
      </c:lineChart>
      <c:catAx>
        <c:axId val="63602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33472"/>
        <c:crosses val="autoZero"/>
        <c:auto val="1"/>
        <c:lblAlgn val="ctr"/>
        <c:lblOffset val="100"/>
        <c:noMultiLvlLbl val="0"/>
      </c:catAx>
      <c:valAx>
        <c:axId val="63623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02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878544"/>
        <c:axId val="631858736"/>
      </c:lineChart>
      <c:catAx>
        <c:axId val="631878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858736"/>
        <c:crosses val="autoZero"/>
        <c:auto val="1"/>
        <c:lblAlgn val="ctr"/>
        <c:lblOffset val="100"/>
        <c:noMultiLvlLbl val="0"/>
      </c:catAx>
      <c:valAx>
        <c:axId val="63185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87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51888"/>
        <c:axId val="375255872"/>
      </c:lineChart>
      <c:catAx>
        <c:axId val="37525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255872"/>
        <c:crosses val="autoZero"/>
        <c:auto val="1"/>
        <c:lblAlgn val="ctr"/>
        <c:lblOffset val="100"/>
        <c:noMultiLvlLbl val="0"/>
      </c:catAx>
      <c:valAx>
        <c:axId val="375255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5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139968"/>
        <c:axId val="375143968"/>
      </c:lineChart>
      <c:catAx>
        <c:axId val="37513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43968"/>
        <c:crosses val="autoZero"/>
        <c:auto val="1"/>
        <c:lblAlgn val="ctr"/>
        <c:lblOffset val="100"/>
        <c:noMultiLvlLbl val="0"/>
      </c:catAx>
      <c:valAx>
        <c:axId val="37514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1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122240"/>
        <c:axId val="631368464"/>
      </c:lineChart>
      <c:catAx>
        <c:axId val="65712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68464"/>
        <c:crosses val="autoZero"/>
        <c:auto val="1"/>
        <c:lblAlgn val="ctr"/>
        <c:lblOffset val="100"/>
        <c:noMultiLvlLbl val="0"/>
      </c:catAx>
      <c:valAx>
        <c:axId val="631368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1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190144"/>
        <c:axId val="636199072"/>
      </c:lineChart>
      <c:catAx>
        <c:axId val="63619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199072"/>
        <c:crosses val="autoZero"/>
        <c:auto val="1"/>
        <c:lblAlgn val="ctr"/>
        <c:lblOffset val="100"/>
        <c:noMultiLvlLbl val="0"/>
      </c:catAx>
      <c:valAx>
        <c:axId val="63619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19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61280"/>
        <c:axId val="375063328"/>
      </c:lineChart>
      <c:catAx>
        <c:axId val="37506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063328"/>
        <c:crosses val="autoZero"/>
        <c:auto val="1"/>
        <c:lblAlgn val="ctr"/>
        <c:lblOffset val="100"/>
        <c:noMultiLvlLbl val="0"/>
      </c:catAx>
      <c:valAx>
        <c:axId val="37506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6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986000"/>
        <c:axId val="374989936"/>
      </c:lineChart>
      <c:catAx>
        <c:axId val="374986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989936"/>
        <c:crosses val="autoZero"/>
        <c:auto val="1"/>
        <c:lblAlgn val="ctr"/>
        <c:lblOffset val="100"/>
        <c:noMultiLvlLbl val="0"/>
      </c:catAx>
      <c:valAx>
        <c:axId val="37498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98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76256"/>
        <c:axId val="536656624"/>
      </c:lineChart>
      <c:catAx>
        <c:axId val="536676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6656624"/>
        <c:crosses val="autoZero"/>
        <c:auto val="1"/>
        <c:lblAlgn val="ctr"/>
        <c:lblOffset val="100"/>
        <c:noMultiLvlLbl val="0"/>
      </c:catAx>
      <c:valAx>
        <c:axId val="53665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7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91152"/>
        <c:axId val="251966480"/>
      </c:lineChart>
      <c:catAx>
        <c:axId val="25189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966480"/>
        <c:crosses val="autoZero"/>
        <c:auto val="1"/>
        <c:lblAlgn val="ctr"/>
        <c:lblOffset val="100"/>
        <c:noMultiLvlLbl val="0"/>
      </c:catAx>
      <c:valAx>
        <c:axId val="25196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9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220560"/>
        <c:axId val="276108384"/>
      </c:lineChart>
      <c:catAx>
        <c:axId val="19622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08384"/>
        <c:crosses val="autoZero"/>
        <c:auto val="1"/>
        <c:lblAlgn val="ctr"/>
        <c:lblOffset val="100"/>
        <c:noMultiLvlLbl val="0"/>
      </c:catAx>
      <c:valAx>
        <c:axId val="27610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22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555248"/>
        <c:axId val="631392832"/>
      </c:lineChart>
      <c:catAx>
        <c:axId val="27655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92832"/>
        <c:crosses val="autoZero"/>
        <c:auto val="1"/>
        <c:lblAlgn val="ctr"/>
        <c:lblOffset val="100"/>
        <c:noMultiLvlLbl val="0"/>
      </c:catAx>
      <c:valAx>
        <c:axId val="63139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55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539360"/>
        <c:axId val="276637536"/>
      </c:lineChart>
      <c:catAx>
        <c:axId val="63153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37536"/>
        <c:crosses val="autoZero"/>
        <c:auto val="1"/>
        <c:lblAlgn val="ctr"/>
        <c:lblOffset val="100"/>
        <c:noMultiLvlLbl val="0"/>
      </c:catAx>
      <c:valAx>
        <c:axId val="27663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53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331968"/>
        <c:axId val="632081376"/>
      </c:lineChart>
      <c:catAx>
        <c:axId val="63133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081376"/>
        <c:crosses val="autoZero"/>
        <c:auto val="1"/>
        <c:lblAlgn val="ctr"/>
        <c:lblOffset val="100"/>
        <c:noMultiLvlLbl val="0"/>
      </c:catAx>
      <c:valAx>
        <c:axId val="63208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33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2072864"/>
        <c:axId val="276330416"/>
      </c:lineChart>
      <c:catAx>
        <c:axId val="632072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30416"/>
        <c:crosses val="autoZero"/>
        <c:auto val="1"/>
        <c:lblAlgn val="ctr"/>
        <c:lblOffset val="100"/>
        <c:noMultiLvlLbl val="0"/>
      </c:catAx>
      <c:valAx>
        <c:axId val="27633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207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65856"/>
        <c:axId val="636261872"/>
      </c:lineChart>
      <c:catAx>
        <c:axId val="57526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61872"/>
        <c:crosses val="autoZero"/>
        <c:auto val="1"/>
        <c:lblAlgn val="ctr"/>
        <c:lblOffset val="100"/>
        <c:noMultiLvlLbl val="0"/>
      </c:catAx>
      <c:valAx>
        <c:axId val="63626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6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85776"/>
        <c:axId val="375156192"/>
      </c:lineChart>
      <c:catAx>
        <c:axId val="375285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56192"/>
        <c:crosses val="autoZero"/>
        <c:auto val="1"/>
        <c:lblAlgn val="ctr"/>
        <c:lblOffset val="100"/>
        <c:noMultiLvlLbl val="0"/>
      </c:catAx>
      <c:valAx>
        <c:axId val="37515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8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300896"/>
        <c:axId val="252260320"/>
      </c:lineChart>
      <c:catAx>
        <c:axId val="65930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60320"/>
        <c:crosses val="autoZero"/>
        <c:auto val="1"/>
        <c:lblAlgn val="ctr"/>
        <c:lblOffset val="100"/>
        <c:noMultiLvlLbl val="0"/>
      </c:catAx>
      <c:valAx>
        <c:axId val="252260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30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453872"/>
        <c:axId val="374457872"/>
      </c:lineChart>
      <c:catAx>
        <c:axId val="37445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57872"/>
        <c:crosses val="autoZero"/>
        <c:auto val="1"/>
        <c:lblAlgn val="ctr"/>
        <c:lblOffset val="100"/>
        <c:noMultiLvlLbl val="0"/>
      </c:catAx>
      <c:valAx>
        <c:axId val="37445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45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433760"/>
        <c:axId val="556409680"/>
      </c:lineChart>
      <c:catAx>
        <c:axId val="55643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409680"/>
        <c:crosses val="autoZero"/>
        <c:auto val="1"/>
        <c:lblAlgn val="ctr"/>
        <c:lblOffset val="100"/>
        <c:noMultiLvlLbl val="0"/>
      </c:catAx>
      <c:valAx>
        <c:axId val="556409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43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287200"/>
        <c:axId val="252285056"/>
      </c:lineChart>
      <c:catAx>
        <c:axId val="252287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85056"/>
        <c:crosses val="autoZero"/>
        <c:auto val="1"/>
        <c:lblAlgn val="ctr"/>
        <c:lblOffset val="100"/>
        <c:noMultiLvlLbl val="0"/>
      </c:catAx>
      <c:valAx>
        <c:axId val="252285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287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647504"/>
        <c:axId val="374651504"/>
      </c:lineChart>
      <c:catAx>
        <c:axId val="37464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651504"/>
        <c:crosses val="autoZero"/>
        <c:auto val="1"/>
        <c:lblAlgn val="ctr"/>
        <c:lblOffset val="100"/>
        <c:noMultiLvlLbl val="0"/>
      </c:catAx>
      <c:valAx>
        <c:axId val="374651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64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596560"/>
        <c:axId val="374599008"/>
      </c:lineChart>
      <c:catAx>
        <c:axId val="37459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599008"/>
        <c:crosses val="autoZero"/>
        <c:auto val="1"/>
        <c:lblAlgn val="ctr"/>
        <c:lblOffset val="100"/>
        <c:noMultiLvlLbl val="0"/>
      </c:catAx>
      <c:valAx>
        <c:axId val="3745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59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87552"/>
        <c:axId val="251878128"/>
      </c:lineChart>
      <c:catAx>
        <c:axId val="25188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78128"/>
        <c:crosses val="autoZero"/>
        <c:auto val="1"/>
        <c:lblAlgn val="ctr"/>
        <c:lblOffset val="100"/>
        <c:noMultiLvlLbl val="0"/>
      </c:catAx>
      <c:valAx>
        <c:axId val="251878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8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489120"/>
        <c:axId val="571883168"/>
      </c:lineChart>
      <c:catAx>
        <c:axId val="27648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883168"/>
        <c:crosses val="autoZero"/>
        <c:auto val="1"/>
        <c:lblAlgn val="ctr"/>
        <c:lblOffset val="100"/>
        <c:noMultiLvlLbl val="0"/>
      </c:catAx>
      <c:valAx>
        <c:axId val="57188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48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641808"/>
        <c:axId val="166645808"/>
      </c:lineChart>
      <c:catAx>
        <c:axId val="16664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45808"/>
        <c:crosses val="autoZero"/>
        <c:auto val="1"/>
        <c:lblAlgn val="ctr"/>
        <c:lblOffset val="100"/>
        <c:noMultiLvlLbl val="0"/>
      </c:catAx>
      <c:valAx>
        <c:axId val="16664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64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219312"/>
        <c:axId val="166209248"/>
      </c:lineChart>
      <c:catAx>
        <c:axId val="166219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209248"/>
        <c:crosses val="autoZero"/>
        <c:auto val="1"/>
        <c:lblAlgn val="ctr"/>
        <c:lblOffset val="100"/>
        <c:noMultiLvlLbl val="0"/>
      </c:catAx>
      <c:valAx>
        <c:axId val="16620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19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48352"/>
        <c:axId val="374433824"/>
      </c:lineChart>
      <c:catAx>
        <c:axId val="37504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33824"/>
        <c:crosses val="autoZero"/>
        <c:auto val="1"/>
        <c:lblAlgn val="ctr"/>
        <c:lblOffset val="100"/>
        <c:noMultiLvlLbl val="0"/>
      </c:catAx>
      <c:valAx>
        <c:axId val="37443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4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085824"/>
        <c:axId val="166089808"/>
      </c:lineChart>
      <c:catAx>
        <c:axId val="1660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089808"/>
        <c:crosses val="autoZero"/>
        <c:auto val="1"/>
        <c:lblAlgn val="ctr"/>
        <c:lblOffset val="100"/>
        <c:noMultiLvlLbl val="0"/>
      </c:catAx>
      <c:valAx>
        <c:axId val="166089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0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102304"/>
        <c:axId val="166106288"/>
      </c:lineChart>
      <c:catAx>
        <c:axId val="16610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106288"/>
        <c:crosses val="autoZero"/>
        <c:auto val="1"/>
        <c:lblAlgn val="ctr"/>
        <c:lblOffset val="100"/>
        <c:noMultiLvlLbl val="0"/>
      </c:catAx>
      <c:valAx>
        <c:axId val="166106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10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788880"/>
        <c:axId val="290344224"/>
      </c:lineChart>
      <c:catAx>
        <c:axId val="394788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0344224"/>
        <c:crosses val="autoZero"/>
        <c:auto val="1"/>
        <c:lblAlgn val="ctr"/>
        <c:lblOffset val="100"/>
        <c:noMultiLvlLbl val="0"/>
      </c:catAx>
      <c:valAx>
        <c:axId val="290344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788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564912"/>
        <c:axId val="523292416"/>
      </c:lineChart>
      <c:catAx>
        <c:axId val="601564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292416"/>
        <c:crosses val="autoZero"/>
        <c:auto val="1"/>
        <c:lblAlgn val="ctr"/>
        <c:lblOffset val="100"/>
        <c:noMultiLvlLbl val="0"/>
      </c:catAx>
      <c:valAx>
        <c:axId val="52329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56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83408"/>
        <c:axId val="632158352"/>
      </c:lineChart>
      <c:catAx>
        <c:axId val="53538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158352"/>
        <c:crosses val="autoZero"/>
        <c:auto val="1"/>
        <c:lblAlgn val="ctr"/>
        <c:lblOffset val="100"/>
        <c:noMultiLvlLbl val="0"/>
      </c:catAx>
      <c:valAx>
        <c:axId val="63215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8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497008"/>
        <c:axId val="534492176"/>
      </c:lineChart>
      <c:catAx>
        <c:axId val="53449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492176"/>
        <c:crosses val="autoZero"/>
        <c:auto val="1"/>
        <c:lblAlgn val="ctr"/>
        <c:lblOffset val="100"/>
        <c:noMultiLvlLbl val="0"/>
      </c:catAx>
      <c:valAx>
        <c:axId val="53449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49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24640"/>
        <c:axId val="251864672"/>
      </c:lineChart>
      <c:catAx>
        <c:axId val="16572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64672"/>
        <c:crosses val="autoZero"/>
        <c:auto val="1"/>
        <c:lblAlgn val="ctr"/>
        <c:lblOffset val="100"/>
        <c:noMultiLvlLbl val="0"/>
      </c:catAx>
      <c:valAx>
        <c:axId val="25186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2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884784"/>
        <c:axId val="271462832"/>
      </c:lineChart>
      <c:catAx>
        <c:axId val="21288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462832"/>
        <c:crosses val="autoZero"/>
        <c:auto val="1"/>
        <c:lblAlgn val="ctr"/>
        <c:lblOffset val="100"/>
        <c:noMultiLvlLbl val="0"/>
      </c:catAx>
      <c:valAx>
        <c:axId val="27146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288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67392"/>
        <c:axId val="631683936"/>
      </c:lineChart>
      <c:catAx>
        <c:axId val="5353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683936"/>
        <c:crosses val="autoZero"/>
        <c:auto val="1"/>
        <c:lblAlgn val="ctr"/>
        <c:lblOffset val="100"/>
        <c:noMultiLvlLbl val="0"/>
      </c:catAx>
      <c:valAx>
        <c:axId val="63168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53152"/>
        <c:axId val="535239840"/>
      </c:lineChart>
      <c:catAx>
        <c:axId val="27675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239840"/>
        <c:crosses val="autoZero"/>
        <c:auto val="1"/>
        <c:lblAlgn val="ctr"/>
        <c:lblOffset val="100"/>
        <c:noMultiLvlLbl val="0"/>
      </c:catAx>
      <c:valAx>
        <c:axId val="535239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5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679888"/>
        <c:axId val="292896000"/>
      </c:lineChart>
      <c:catAx>
        <c:axId val="29267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96000"/>
        <c:crosses val="autoZero"/>
        <c:auto val="1"/>
        <c:lblAlgn val="ctr"/>
        <c:lblOffset val="100"/>
        <c:noMultiLvlLbl val="0"/>
      </c:catAx>
      <c:valAx>
        <c:axId val="29289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67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110352"/>
        <c:axId val="535045696"/>
      </c:lineChart>
      <c:catAx>
        <c:axId val="53511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045696"/>
        <c:crosses val="autoZero"/>
        <c:auto val="1"/>
        <c:lblAlgn val="ctr"/>
        <c:lblOffset val="100"/>
        <c:noMultiLvlLbl val="0"/>
      </c:catAx>
      <c:valAx>
        <c:axId val="535045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11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164832"/>
        <c:axId val="292655456"/>
      </c:lineChart>
      <c:catAx>
        <c:axId val="293164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55456"/>
        <c:crosses val="autoZero"/>
        <c:auto val="1"/>
        <c:lblAlgn val="ctr"/>
        <c:lblOffset val="100"/>
        <c:noMultiLvlLbl val="0"/>
      </c:catAx>
      <c:valAx>
        <c:axId val="292655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16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931040"/>
        <c:axId val="534995920"/>
      </c:lineChart>
      <c:catAx>
        <c:axId val="53493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995920"/>
        <c:crosses val="autoZero"/>
        <c:auto val="1"/>
        <c:lblAlgn val="ctr"/>
        <c:lblOffset val="100"/>
        <c:noMultiLvlLbl val="0"/>
      </c:catAx>
      <c:valAx>
        <c:axId val="534995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93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347488"/>
        <c:axId val="677227424"/>
      </c:lineChart>
      <c:catAx>
        <c:axId val="677347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227424"/>
        <c:crosses val="autoZero"/>
        <c:auto val="1"/>
        <c:lblAlgn val="ctr"/>
        <c:lblOffset val="100"/>
        <c:noMultiLvlLbl val="0"/>
      </c:catAx>
      <c:valAx>
        <c:axId val="67722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34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683680"/>
        <c:axId val="575558432"/>
      </c:lineChart>
      <c:catAx>
        <c:axId val="25168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58432"/>
        <c:crosses val="autoZero"/>
        <c:auto val="1"/>
        <c:lblAlgn val="ctr"/>
        <c:lblOffset val="100"/>
        <c:noMultiLvlLbl val="0"/>
      </c:catAx>
      <c:valAx>
        <c:axId val="57555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68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484224"/>
        <c:axId val="252444672"/>
      </c:lineChart>
      <c:catAx>
        <c:axId val="25248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444672"/>
        <c:crosses val="autoZero"/>
        <c:auto val="1"/>
        <c:lblAlgn val="ctr"/>
        <c:lblOffset val="100"/>
        <c:noMultiLvlLbl val="0"/>
      </c:catAx>
      <c:valAx>
        <c:axId val="25244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48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15584"/>
        <c:axId val="292610512"/>
      </c:lineChart>
      <c:catAx>
        <c:axId val="1657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10512"/>
        <c:crosses val="autoZero"/>
        <c:auto val="1"/>
        <c:lblAlgn val="ctr"/>
        <c:lblOffset val="100"/>
        <c:noMultiLvlLbl val="0"/>
      </c:catAx>
      <c:valAx>
        <c:axId val="29261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953600"/>
        <c:axId val="590989296"/>
      </c:lineChart>
      <c:catAx>
        <c:axId val="590953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989296"/>
        <c:crosses val="autoZero"/>
        <c:auto val="1"/>
        <c:lblAlgn val="ctr"/>
        <c:lblOffset val="100"/>
        <c:noMultiLvlLbl val="0"/>
      </c:catAx>
      <c:valAx>
        <c:axId val="59098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95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22336"/>
        <c:axId val="535612480"/>
      </c:lineChart>
      <c:catAx>
        <c:axId val="59112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612480"/>
        <c:crosses val="autoZero"/>
        <c:auto val="1"/>
        <c:lblAlgn val="ctr"/>
        <c:lblOffset val="100"/>
        <c:noMultiLvlLbl val="0"/>
      </c:catAx>
      <c:valAx>
        <c:axId val="53561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22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378576"/>
        <c:axId val="293356576"/>
      </c:lineChart>
      <c:catAx>
        <c:axId val="29337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356576"/>
        <c:crosses val="autoZero"/>
        <c:auto val="1"/>
        <c:lblAlgn val="ctr"/>
        <c:lblOffset val="100"/>
        <c:noMultiLvlLbl val="0"/>
      </c:catAx>
      <c:valAx>
        <c:axId val="29335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37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6181248"/>
        <c:axId val="257955968"/>
      </c:lineChart>
      <c:catAx>
        <c:axId val="17618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955968"/>
        <c:crosses val="autoZero"/>
        <c:auto val="1"/>
        <c:lblAlgn val="ctr"/>
        <c:lblOffset val="100"/>
        <c:noMultiLvlLbl val="0"/>
      </c:catAx>
      <c:valAx>
        <c:axId val="25795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8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4754032"/>
        <c:axId val="166576416"/>
      </c:lineChart>
      <c:catAx>
        <c:axId val="57475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576416"/>
        <c:crosses val="autoZero"/>
        <c:auto val="1"/>
        <c:lblAlgn val="ctr"/>
        <c:lblOffset val="100"/>
        <c:noMultiLvlLbl val="0"/>
      </c:catAx>
      <c:valAx>
        <c:axId val="16657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475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582192"/>
        <c:axId val="533801536"/>
      </c:lineChart>
      <c:catAx>
        <c:axId val="252582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801536"/>
        <c:crosses val="autoZero"/>
        <c:auto val="1"/>
        <c:lblAlgn val="ctr"/>
        <c:lblOffset val="100"/>
        <c:noMultiLvlLbl val="0"/>
      </c:catAx>
      <c:valAx>
        <c:axId val="53380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58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677200"/>
        <c:axId val="590669152"/>
      </c:lineChart>
      <c:catAx>
        <c:axId val="590677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69152"/>
        <c:crosses val="autoZero"/>
        <c:auto val="1"/>
        <c:lblAlgn val="ctr"/>
        <c:lblOffset val="100"/>
        <c:noMultiLvlLbl val="0"/>
      </c:catAx>
      <c:valAx>
        <c:axId val="59066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677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036112"/>
        <c:axId val="676794016"/>
      </c:lineChart>
      <c:catAx>
        <c:axId val="6770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794016"/>
        <c:crosses val="autoZero"/>
        <c:auto val="1"/>
        <c:lblAlgn val="ctr"/>
        <c:lblOffset val="100"/>
        <c:noMultiLvlLbl val="0"/>
      </c:catAx>
      <c:valAx>
        <c:axId val="676794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0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597984"/>
        <c:axId val="590643920"/>
      </c:lineChart>
      <c:catAx>
        <c:axId val="59059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43920"/>
        <c:crosses val="autoZero"/>
        <c:auto val="1"/>
        <c:lblAlgn val="ctr"/>
        <c:lblOffset val="100"/>
        <c:noMultiLvlLbl val="0"/>
      </c:catAx>
      <c:valAx>
        <c:axId val="590643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59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506048"/>
        <c:axId val="590633856"/>
      </c:lineChart>
      <c:catAx>
        <c:axId val="590506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33856"/>
        <c:crosses val="autoZero"/>
        <c:auto val="1"/>
        <c:lblAlgn val="ctr"/>
        <c:lblOffset val="100"/>
        <c:noMultiLvlLbl val="0"/>
      </c:catAx>
      <c:valAx>
        <c:axId val="59063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506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14576"/>
        <c:axId val="292778432"/>
      </c:lineChart>
      <c:catAx>
        <c:axId val="292714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778432"/>
        <c:crosses val="autoZero"/>
        <c:auto val="1"/>
        <c:lblAlgn val="ctr"/>
        <c:lblOffset val="100"/>
        <c:noMultiLvlLbl val="0"/>
      </c:catAx>
      <c:valAx>
        <c:axId val="29277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1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271568"/>
        <c:axId val="535351648"/>
      </c:lineChart>
      <c:catAx>
        <c:axId val="59127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351648"/>
        <c:crosses val="autoZero"/>
        <c:auto val="1"/>
        <c:lblAlgn val="ctr"/>
        <c:lblOffset val="100"/>
        <c:noMultiLvlLbl val="0"/>
      </c:catAx>
      <c:valAx>
        <c:axId val="535351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27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337504"/>
        <c:axId val="591273856"/>
      </c:lineChart>
      <c:catAx>
        <c:axId val="59133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273856"/>
        <c:crosses val="autoZero"/>
        <c:auto val="1"/>
        <c:lblAlgn val="ctr"/>
        <c:lblOffset val="100"/>
        <c:noMultiLvlLbl val="0"/>
      </c:catAx>
      <c:valAx>
        <c:axId val="59127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33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755712"/>
        <c:axId val="534993088"/>
      </c:lineChart>
      <c:catAx>
        <c:axId val="59075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993088"/>
        <c:crosses val="autoZero"/>
        <c:auto val="1"/>
        <c:lblAlgn val="ctr"/>
        <c:lblOffset val="100"/>
        <c:noMultiLvlLbl val="0"/>
      </c:catAx>
      <c:valAx>
        <c:axId val="53499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75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497568"/>
        <c:axId val="661320272"/>
      </c:lineChart>
      <c:catAx>
        <c:axId val="66149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1320272"/>
        <c:crosses val="autoZero"/>
        <c:auto val="1"/>
        <c:lblAlgn val="ctr"/>
        <c:lblOffset val="100"/>
        <c:noMultiLvlLbl val="0"/>
      </c:catAx>
      <c:valAx>
        <c:axId val="661320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49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389440"/>
        <c:axId val="166990688"/>
      </c:lineChart>
      <c:catAx>
        <c:axId val="16738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990688"/>
        <c:crosses val="autoZero"/>
        <c:auto val="1"/>
        <c:lblAlgn val="ctr"/>
        <c:lblOffset val="100"/>
        <c:noMultiLvlLbl val="0"/>
      </c:catAx>
      <c:valAx>
        <c:axId val="16699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38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3813680"/>
        <c:axId val="292658272"/>
      </c:lineChart>
      <c:catAx>
        <c:axId val="53381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58272"/>
        <c:crosses val="autoZero"/>
        <c:auto val="1"/>
        <c:lblAlgn val="ctr"/>
        <c:lblOffset val="100"/>
        <c:noMultiLvlLbl val="0"/>
      </c:catAx>
      <c:valAx>
        <c:axId val="29265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81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871840"/>
        <c:axId val="166880640"/>
      </c:lineChart>
      <c:catAx>
        <c:axId val="16687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880640"/>
        <c:crosses val="autoZero"/>
        <c:auto val="1"/>
        <c:lblAlgn val="ctr"/>
        <c:lblOffset val="100"/>
        <c:noMultiLvlLbl val="0"/>
      </c:catAx>
      <c:valAx>
        <c:axId val="16688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87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528992"/>
        <c:axId val="241468288"/>
      </c:lineChart>
      <c:catAx>
        <c:axId val="24152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468288"/>
        <c:crosses val="autoZero"/>
        <c:auto val="1"/>
        <c:lblAlgn val="ctr"/>
        <c:lblOffset val="100"/>
        <c:noMultiLvlLbl val="0"/>
      </c:catAx>
      <c:valAx>
        <c:axId val="24146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52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415632"/>
        <c:axId val="590384832"/>
      </c:lineChart>
      <c:catAx>
        <c:axId val="59041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384832"/>
        <c:crosses val="autoZero"/>
        <c:auto val="1"/>
        <c:lblAlgn val="ctr"/>
        <c:lblOffset val="100"/>
        <c:noMultiLvlLbl val="0"/>
      </c:catAx>
      <c:valAx>
        <c:axId val="590384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41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355504"/>
        <c:axId val="590408208"/>
      </c:lineChart>
      <c:catAx>
        <c:axId val="59035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408208"/>
        <c:crosses val="autoZero"/>
        <c:auto val="1"/>
        <c:lblAlgn val="ctr"/>
        <c:lblOffset val="100"/>
        <c:noMultiLvlLbl val="0"/>
      </c:catAx>
      <c:valAx>
        <c:axId val="59040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35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548240"/>
        <c:axId val="167552224"/>
      </c:lineChart>
      <c:catAx>
        <c:axId val="16754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552224"/>
        <c:crosses val="autoZero"/>
        <c:auto val="1"/>
        <c:lblAlgn val="ctr"/>
        <c:lblOffset val="100"/>
        <c:noMultiLvlLbl val="0"/>
      </c:catAx>
      <c:valAx>
        <c:axId val="16755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54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787120"/>
        <c:axId val="167720528"/>
      </c:lineChart>
      <c:catAx>
        <c:axId val="59078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720528"/>
        <c:crosses val="autoZero"/>
        <c:auto val="1"/>
        <c:lblAlgn val="ctr"/>
        <c:lblOffset val="100"/>
        <c:noMultiLvlLbl val="0"/>
      </c:catAx>
      <c:valAx>
        <c:axId val="16772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78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028592"/>
        <c:axId val="293032576"/>
      </c:lineChart>
      <c:catAx>
        <c:axId val="293028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032576"/>
        <c:crosses val="autoZero"/>
        <c:auto val="1"/>
        <c:lblAlgn val="ctr"/>
        <c:lblOffset val="100"/>
        <c:noMultiLvlLbl val="0"/>
      </c:catAx>
      <c:valAx>
        <c:axId val="29303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028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42384"/>
        <c:axId val="292851168"/>
      </c:lineChart>
      <c:catAx>
        <c:axId val="292742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51168"/>
        <c:crosses val="autoZero"/>
        <c:auto val="1"/>
        <c:lblAlgn val="ctr"/>
        <c:lblOffset val="100"/>
        <c:noMultiLvlLbl val="0"/>
      </c:catAx>
      <c:valAx>
        <c:axId val="292851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4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90960"/>
        <c:axId val="292880352"/>
      </c:lineChart>
      <c:catAx>
        <c:axId val="292790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80352"/>
        <c:crosses val="autoZero"/>
        <c:auto val="1"/>
        <c:lblAlgn val="ctr"/>
        <c:lblOffset val="100"/>
        <c:noMultiLvlLbl val="0"/>
      </c:catAx>
      <c:valAx>
        <c:axId val="29288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90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429216"/>
        <c:axId val="167316896"/>
      </c:lineChart>
      <c:catAx>
        <c:axId val="167429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16896"/>
        <c:crosses val="autoZero"/>
        <c:auto val="1"/>
        <c:lblAlgn val="ctr"/>
        <c:lblOffset val="100"/>
        <c:noMultiLvlLbl val="0"/>
      </c:catAx>
      <c:valAx>
        <c:axId val="16731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42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4397184"/>
        <c:axId val="376475968"/>
      </c:lineChart>
      <c:catAx>
        <c:axId val="164397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475968"/>
        <c:crosses val="autoZero"/>
        <c:auto val="1"/>
        <c:lblAlgn val="ctr"/>
        <c:lblOffset val="100"/>
        <c:noMultiLvlLbl val="0"/>
      </c:catAx>
      <c:valAx>
        <c:axId val="37647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4397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19792"/>
        <c:axId val="167347184"/>
      </c:lineChart>
      <c:catAx>
        <c:axId val="591119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47184"/>
        <c:crosses val="autoZero"/>
        <c:auto val="1"/>
        <c:lblAlgn val="ctr"/>
        <c:lblOffset val="100"/>
        <c:noMultiLvlLbl val="0"/>
      </c:catAx>
      <c:valAx>
        <c:axId val="16734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19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498192"/>
        <c:axId val="676635424"/>
      </c:lineChart>
      <c:catAx>
        <c:axId val="24149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635424"/>
        <c:crosses val="autoZero"/>
        <c:auto val="1"/>
        <c:lblAlgn val="ctr"/>
        <c:lblOffset val="100"/>
        <c:noMultiLvlLbl val="0"/>
      </c:catAx>
      <c:valAx>
        <c:axId val="67663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49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731312"/>
        <c:axId val="166685968"/>
      </c:lineChart>
      <c:catAx>
        <c:axId val="251731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85968"/>
        <c:crosses val="autoZero"/>
        <c:auto val="1"/>
        <c:lblAlgn val="ctr"/>
        <c:lblOffset val="100"/>
        <c:noMultiLvlLbl val="0"/>
      </c:catAx>
      <c:valAx>
        <c:axId val="16668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731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23424"/>
        <c:axId val="591043616"/>
      </c:lineChart>
      <c:catAx>
        <c:axId val="59112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043616"/>
        <c:crosses val="autoZero"/>
        <c:auto val="1"/>
        <c:lblAlgn val="ctr"/>
        <c:lblOffset val="100"/>
        <c:noMultiLvlLbl val="0"/>
      </c:catAx>
      <c:valAx>
        <c:axId val="591043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2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021456"/>
        <c:axId val="309242192"/>
      </c:lineChart>
      <c:catAx>
        <c:axId val="16702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242192"/>
        <c:crosses val="autoZero"/>
        <c:auto val="1"/>
        <c:lblAlgn val="ctr"/>
        <c:lblOffset val="100"/>
        <c:noMultiLvlLbl val="0"/>
      </c:catAx>
      <c:valAx>
        <c:axId val="30924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02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437440"/>
        <c:axId val="293051952"/>
      </c:lineChart>
      <c:catAx>
        <c:axId val="16643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051952"/>
        <c:crosses val="autoZero"/>
        <c:auto val="1"/>
        <c:lblAlgn val="ctr"/>
        <c:lblOffset val="100"/>
        <c:noMultiLvlLbl val="0"/>
      </c:catAx>
      <c:valAx>
        <c:axId val="29305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43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146480"/>
        <c:axId val="167312672"/>
      </c:lineChart>
      <c:catAx>
        <c:axId val="30914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12672"/>
        <c:crosses val="autoZero"/>
        <c:auto val="1"/>
        <c:lblAlgn val="ctr"/>
        <c:lblOffset val="100"/>
        <c:noMultiLvlLbl val="0"/>
      </c:catAx>
      <c:valAx>
        <c:axId val="16731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14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400208"/>
        <c:axId val="561355328"/>
      </c:lineChart>
      <c:catAx>
        <c:axId val="534400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355328"/>
        <c:crosses val="autoZero"/>
        <c:auto val="1"/>
        <c:lblAlgn val="ctr"/>
        <c:lblOffset val="100"/>
        <c:noMultiLvlLbl val="0"/>
      </c:catAx>
      <c:valAx>
        <c:axId val="56135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40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833248"/>
        <c:axId val="308826448"/>
      </c:lineChart>
      <c:catAx>
        <c:axId val="30883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826448"/>
        <c:crosses val="autoZero"/>
        <c:auto val="1"/>
        <c:lblAlgn val="ctr"/>
        <c:lblOffset val="100"/>
        <c:noMultiLvlLbl val="0"/>
      </c:catAx>
      <c:valAx>
        <c:axId val="308826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83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59968"/>
        <c:axId val="308757168"/>
      </c:lineChart>
      <c:catAx>
        <c:axId val="30875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757168"/>
        <c:crosses val="autoZero"/>
        <c:auto val="1"/>
        <c:lblAlgn val="ctr"/>
        <c:lblOffset val="100"/>
        <c:noMultiLvlLbl val="0"/>
      </c:catAx>
      <c:valAx>
        <c:axId val="30875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75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291088"/>
        <c:axId val="575790464"/>
      </c:lineChart>
      <c:catAx>
        <c:axId val="601291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90464"/>
        <c:crosses val="autoZero"/>
        <c:auto val="1"/>
        <c:lblAlgn val="ctr"/>
        <c:lblOffset val="100"/>
        <c:noMultiLvlLbl val="0"/>
      </c:catAx>
      <c:valAx>
        <c:axId val="57579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291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569088"/>
        <c:axId val="673401072"/>
      </c:lineChart>
      <c:catAx>
        <c:axId val="25656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3401072"/>
        <c:crosses val="autoZero"/>
        <c:auto val="1"/>
        <c:lblAlgn val="ctr"/>
        <c:lblOffset val="100"/>
        <c:noMultiLvlLbl val="0"/>
      </c:catAx>
      <c:valAx>
        <c:axId val="673401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56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538976"/>
        <c:axId val="537723536"/>
      </c:lineChart>
      <c:catAx>
        <c:axId val="19853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723536"/>
        <c:crosses val="autoZero"/>
        <c:auto val="1"/>
        <c:lblAlgn val="ctr"/>
        <c:lblOffset val="100"/>
        <c:noMultiLvlLbl val="0"/>
      </c:catAx>
      <c:valAx>
        <c:axId val="53772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853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0517456"/>
        <c:axId val="241772016"/>
      </c:lineChart>
      <c:catAx>
        <c:axId val="29051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72016"/>
        <c:crosses val="autoZero"/>
        <c:auto val="1"/>
        <c:lblAlgn val="ctr"/>
        <c:lblOffset val="100"/>
        <c:noMultiLvlLbl val="0"/>
      </c:catAx>
      <c:valAx>
        <c:axId val="241772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051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091968"/>
        <c:axId val="556095552"/>
      </c:lineChart>
      <c:catAx>
        <c:axId val="55609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095552"/>
        <c:crosses val="autoZero"/>
        <c:auto val="1"/>
        <c:lblAlgn val="ctr"/>
        <c:lblOffset val="100"/>
        <c:noMultiLvlLbl val="0"/>
      </c:catAx>
      <c:valAx>
        <c:axId val="55609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09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816320"/>
        <c:axId val="394532912"/>
      </c:lineChart>
      <c:catAx>
        <c:axId val="39581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4532912"/>
        <c:crosses val="autoZero"/>
        <c:auto val="1"/>
        <c:lblAlgn val="ctr"/>
        <c:lblOffset val="100"/>
        <c:noMultiLvlLbl val="0"/>
      </c:catAx>
      <c:valAx>
        <c:axId val="394532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581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27088"/>
        <c:axId val="589108272"/>
      </c:lineChart>
      <c:catAx>
        <c:axId val="58852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08272"/>
        <c:crosses val="autoZero"/>
        <c:auto val="1"/>
        <c:lblAlgn val="ctr"/>
        <c:lblOffset val="100"/>
        <c:noMultiLvlLbl val="0"/>
      </c:catAx>
      <c:valAx>
        <c:axId val="58910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2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608624"/>
        <c:axId val="601735104"/>
      </c:lineChart>
      <c:catAx>
        <c:axId val="601608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1735104"/>
        <c:crosses val="autoZero"/>
        <c:auto val="1"/>
        <c:lblAlgn val="ctr"/>
        <c:lblOffset val="100"/>
        <c:noMultiLvlLbl val="0"/>
      </c:catAx>
      <c:valAx>
        <c:axId val="60173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608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784096"/>
        <c:axId val="537574736"/>
      </c:lineChart>
      <c:catAx>
        <c:axId val="25378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574736"/>
        <c:crosses val="autoZero"/>
        <c:auto val="1"/>
        <c:lblAlgn val="ctr"/>
        <c:lblOffset val="100"/>
        <c:noMultiLvlLbl val="0"/>
      </c:catAx>
      <c:valAx>
        <c:axId val="537574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78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660848"/>
        <c:axId val="676257920"/>
      </c:lineChart>
      <c:catAx>
        <c:axId val="67666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257920"/>
        <c:crosses val="autoZero"/>
        <c:auto val="1"/>
        <c:lblAlgn val="ctr"/>
        <c:lblOffset val="100"/>
        <c:noMultiLvlLbl val="0"/>
      </c:catAx>
      <c:valAx>
        <c:axId val="676257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66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91104"/>
        <c:axId val="556667888"/>
      </c:lineChart>
      <c:catAx>
        <c:axId val="675991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67888"/>
        <c:crosses val="autoZero"/>
        <c:auto val="1"/>
        <c:lblAlgn val="ctr"/>
        <c:lblOffset val="100"/>
        <c:noMultiLvlLbl val="0"/>
      </c:catAx>
      <c:valAx>
        <c:axId val="55666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91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015632"/>
        <c:axId val="556554784"/>
      </c:lineChart>
      <c:catAx>
        <c:axId val="67601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554784"/>
        <c:crosses val="autoZero"/>
        <c:auto val="1"/>
        <c:lblAlgn val="ctr"/>
        <c:lblOffset val="100"/>
        <c:noMultiLvlLbl val="0"/>
      </c:catAx>
      <c:valAx>
        <c:axId val="55655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01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557760"/>
        <c:axId val="537617120"/>
      </c:lineChart>
      <c:catAx>
        <c:axId val="537557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617120"/>
        <c:crosses val="autoZero"/>
        <c:auto val="1"/>
        <c:lblAlgn val="ctr"/>
        <c:lblOffset val="100"/>
        <c:noMultiLvlLbl val="0"/>
      </c:catAx>
      <c:valAx>
        <c:axId val="53761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55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312768"/>
        <c:axId val="254184912"/>
      </c:lineChart>
      <c:catAx>
        <c:axId val="52331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84912"/>
        <c:crosses val="autoZero"/>
        <c:auto val="1"/>
        <c:lblAlgn val="ctr"/>
        <c:lblOffset val="100"/>
        <c:noMultiLvlLbl val="0"/>
      </c:catAx>
      <c:valAx>
        <c:axId val="25418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31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704608"/>
        <c:axId val="210654688"/>
      </c:lineChart>
      <c:catAx>
        <c:axId val="210704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654688"/>
        <c:crosses val="autoZero"/>
        <c:auto val="1"/>
        <c:lblAlgn val="ctr"/>
        <c:lblOffset val="100"/>
        <c:noMultiLvlLbl val="0"/>
      </c:catAx>
      <c:valAx>
        <c:axId val="21065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70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169136"/>
        <c:axId val="537355232"/>
      </c:lineChart>
      <c:catAx>
        <c:axId val="53716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355232"/>
        <c:crosses val="autoZero"/>
        <c:auto val="1"/>
        <c:lblAlgn val="ctr"/>
        <c:lblOffset val="100"/>
        <c:noMultiLvlLbl val="0"/>
      </c:catAx>
      <c:valAx>
        <c:axId val="53735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16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609152"/>
        <c:axId val="402128256"/>
      </c:lineChart>
      <c:catAx>
        <c:axId val="39460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128256"/>
        <c:crosses val="autoZero"/>
        <c:auto val="1"/>
        <c:lblAlgn val="ctr"/>
        <c:lblOffset val="100"/>
        <c:noMultiLvlLbl val="0"/>
      </c:catAx>
      <c:valAx>
        <c:axId val="40212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609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422992"/>
        <c:axId val="210413536"/>
      </c:lineChart>
      <c:catAx>
        <c:axId val="21042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413536"/>
        <c:crosses val="autoZero"/>
        <c:auto val="1"/>
        <c:lblAlgn val="ctr"/>
        <c:lblOffset val="100"/>
        <c:noMultiLvlLbl val="0"/>
      </c:catAx>
      <c:valAx>
        <c:axId val="21041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42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590288"/>
        <c:axId val="675755072"/>
      </c:lineChart>
      <c:catAx>
        <c:axId val="210590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755072"/>
        <c:crosses val="autoZero"/>
        <c:auto val="1"/>
        <c:lblAlgn val="ctr"/>
        <c:lblOffset val="100"/>
        <c:noMultiLvlLbl val="0"/>
      </c:catAx>
      <c:valAx>
        <c:axId val="67575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590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402432"/>
        <c:axId val="637396928"/>
      </c:lineChart>
      <c:catAx>
        <c:axId val="63740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7396928"/>
        <c:crosses val="autoZero"/>
        <c:auto val="1"/>
        <c:lblAlgn val="ctr"/>
        <c:lblOffset val="100"/>
        <c:noMultiLvlLbl val="0"/>
      </c:catAx>
      <c:valAx>
        <c:axId val="63739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40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391568"/>
        <c:axId val="209734304"/>
      </c:lineChart>
      <c:catAx>
        <c:axId val="21039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9734304"/>
        <c:crosses val="autoZero"/>
        <c:auto val="1"/>
        <c:lblAlgn val="ctr"/>
        <c:lblOffset val="100"/>
        <c:noMultiLvlLbl val="0"/>
      </c:catAx>
      <c:valAx>
        <c:axId val="20973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39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15344"/>
        <c:axId val="556106864"/>
      </c:lineChart>
      <c:catAx>
        <c:axId val="67591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106864"/>
        <c:crosses val="autoZero"/>
        <c:auto val="1"/>
        <c:lblAlgn val="ctr"/>
        <c:lblOffset val="100"/>
        <c:noMultiLvlLbl val="0"/>
      </c:catAx>
      <c:valAx>
        <c:axId val="55610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1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355856"/>
        <c:axId val="593323648"/>
      </c:lineChart>
      <c:catAx>
        <c:axId val="59335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323648"/>
        <c:crosses val="autoZero"/>
        <c:auto val="1"/>
        <c:lblAlgn val="ctr"/>
        <c:lblOffset val="100"/>
        <c:noMultiLvlLbl val="0"/>
      </c:catAx>
      <c:valAx>
        <c:axId val="593323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35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694960"/>
        <c:axId val="636698960"/>
      </c:lineChart>
      <c:catAx>
        <c:axId val="636694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98960"/>
        <c:crosses val="autoZero"/>
        <c:auto val="1"/>
        <c:lblAlgn val="ctr"/>
        <c:lblOffset val="100"/>
        <c:noMultiLvlLbl val="0"/>
      </c:catAx>
      <c:valAx>
        <c:axId val="6366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69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703152"/>
        <c:axId val="636611040"/>
      </c:lineChart>
      <c:catAx>
        <c:axId val="63670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11040"/>
        <c:crosses val="autoZero"/>
        <c:auto val="1"/>
        <c:lblAlgn val="ctr"/>
        <c:lblOffset val="100"/>
        <c:noMultiLvlLbl val="0"/>
      </c:catAx>
      <c:valAx>
        <c:axId val="636611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70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56928"/>
        <c:axId val="675417552"/>
      </c:lineChart>
      <c:catAx>
        <c:axId val="55615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417552"/>
        <c:crosses val="autoZero"/>
        <c:auto val="1"/>
        <c:lblAlgn val="ctr"/>
        <c:lblOffset val="100"/>
        <c:noMultiLvlLbl val="0"/>
      </c:catAx>
      <c:valAx>
        <c:axId val="67541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5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96928"/>
        <c:axId val="593075440"/>
      </c:lineChart>
      <c:catAx>
        <c:axId val="59309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75440"/>
        <c:crosses val="autoZero"/>
        <c:auto val="1"/>
        <c:lblAlgn val="ctr"/>
        <c:lblOffset val="100"/>
        <c:noMultiLvlLbl val="0"/>
      </c:catAx>
      <c:valAx>
        <c:axId val="59307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9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016816"/>
        <c:axId val="193532240"/>
      </c:lineChart>
      <c:catAx>
        <c:axId val="395016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3532240"/>
        <c:crosses val="autoZero"/>
        <c:auto val="1"/>
        <c:lblAlgn val="ctr"/>
        <c:lblOffset val="100"/>
        <c:noMultiLvlLbl val="0"/>
      </c:catAx>
      <c:valAx>
        <c:axId val="19353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501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41792"/>
        <c:axId val="593024096"/>
      </c:lineChart>
      <c:catAx>
        <c:axId val="59304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24096"/>
        <c:crosses val="autoZero"/>
        <c:auto val="1"/>
        <c:lblAlgn val="ctr"/>
        <c:lblOffset val="100"/>
        <c:noMultiLvlLbl val="0"/>
      </c:catAx>
      <c:valAx>
        <c:axId val="59302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4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958672"/>
        <c:axId val="592898080"/>
      </c:lineChart>
      <c:catAx>
        <c:axId val="59295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898080"/>
        <c:crosses val="autoZero"/>
        <c:auto val="1"/>
        <c:lblAlgn val="ctr"/>
        <c:lblOffset val="100"/>
        <c:noMultiLvlLbl val="0"/>
      </c:catAx>
      <c:valAx>
        <c:axId val="59289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95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191808"/>
        <c:axId val="178185136"/>
      </c:lineChart>
      <c:catAx>
        <c:axId val="17819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185136"/>
        <c:crosses val="autoZero"/>
        <c:auto val="1"/>
        <c:lblAlgn val="ctr"/>
        <c:lblOffset val="100"/>
        <c:noMultiLvlLbl val="0"/>
      </c:catAx>
      <c:valAx>
        <c:axId val="17818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19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550240"/>
        <c:axId val="210275888"/>
      </c:lineChart>
      <c:catAx>
        <c:axId val="59255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275888"/>
        <c:crosses val="autoZero"/>
        <c:auto val="1"/>
        <c:lblAlgn val="ctr"/>
        <c:lblOffset val="100"/>
        <c:noMultiLvlLbl val="0"/>
      </c:catAx>
      <c:valAx>
        <c:axId val="21027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55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113136"/>
        <c:axId val="178063088"/>
      </c:lineChart>
      <c:catAx>
        <c:axId val="17811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063088"/>
        <c:crosses val="autoZero"/>
        <c:auto val="1"/>
        <c:lblAlgn val="ctr"/>
        <c:lblOffset val="100"/>
        <c:noMultiLvlLbl val="0"/>
      </c:catAx>
      <c:valAx>
        <c:axId val="17806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11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01680"/>
        <c:axId val="675811520"/>
      </c:lineChart>
      <c:catAx>
        <c:axId val="593001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811520"/>
        <c:crosses val="autoZero"/>
        <c:auto val="1"/>
        <c:lblAlgn val="ctr"/>
        <c:lblOffset val="100"/>
        <c:noMultiLvlLbl val="0"/>
      </c:catAx>
      <c:valAx>
        <c:axId val="67581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0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342080"/>
        <c:axId val="210506816"/>
      </c:lineChart>
      <c:catAx>
        <c:axId val="55634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506816"/>
        <c:crosses val="autoZero"/>
        <c:auto val="1"/>
        <c:lblAlgn val="ctr"/>
        <c:lblOffset val="100"/>
        <c:noMultiLvlLbl val="0"/>
      </c:catAx>
      <c:valAx>
        <c:axId val="21050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34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41200"/>
        <c:axId val="593216896"/>
      </c:lineChart>
      <c:catAx>
        <c:axId val="556141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216896"/>
        <c:crosses val="autoZero"/>
        <c:auto val="1"/>
        <c:lblAlgn val="ctr"/>
        <c:lblOffset val="100"/>
        <c:noMultiLvlLbl val="0"/>
      </c:catAx>
      <c:valAx>
        <c:axId val="59321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4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156992"/>
        <c:axId val="593142720"/>
      </c:lineChart>
      <c:catAx>
        <c:axId val="593156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142720"/>
        <c:crosses val="autoZero"/>
        <c:auto val="1"/>
        <c:lblAlgn val="ctr"/>
        <c:lblOffset val="100"/>
        <c:noMultiLvlLbl val="0"/>
      </c:catAx>
      <c:valAx>
        <c:axId val="59314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15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8366592"/>
        <c:axId val="598319904"/>
      </c:lineChart>
      <c:catAx>
        <c:axId val="59836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319904"/>
        <c:crosses val="autoZero"/>
        <c:auto val="1"/>
        <c:lblAlgn val="ctr"/>
        <c:lblOffset val="100"/>
        <c:noMultiLvlLbl val="0"/>
      </c:catAx>
      <c:valAx>
        <c:axId val="59831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836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2461968"/>
        <c:axId val="661819456"/>
      </c:lineChart>
      <c:catAx>
        <c:axId val="66246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1819456"/>
        <c:crosses val="autoZero"/>
        <c:auto val="1"/>
        <c:lblAlgn val="ctr"/>
        <c:lblOffset val="100"/>
        <c:noMultiLvlLbl val="0"/>
      </c:catAx>
      <c:valAx>
        <c:axId val="66181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246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890064"/>
        <c:axId val="598101616"/>
      </c:lineChart>
      <c:catAx>
        <c:axId val="59789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101616"/>
        <c:crosses val="autoZero"/>
        <c:auto val="1"/>
        <c:lblAlgn val="ctr"/>
        <c:lblOffset val="100"/>
        <c:noMultiLvlLbl val="0"/>
      </c:catAx>
      <c:valAx>
        <c:axId val="598101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89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278016"/>
        <c:axId val="528410800"/>
      </c:lineChart>
      <c:catAx>
        <c:axId val="59327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410800"/>
        <c:crosses val="autoZero"/>
        <c:auto val="1"/>
        <c:lblAlgn val="ctr"/>
        <c:lblOffset val="100"/>
        <c:noMultiLvlLbl val="0"/>
      </c:catAx>
      <c:valAx>
        <c:axId val="52841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27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610576"/>
        <c:axId val="304534464"/>
      </c:lineChart>
      <c:catAx>
        <c:axId val="67561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534464"/>
        <c:crosses val="autoZero"/>
        <c:auto val="1"/>
        <c:lblAlgn val="ctr"/>
        <c:lblOffset val="100"/>
        <c:noMultiLvlLbl val="0"/>
      </c:catAx>
      <c:valAx>
        <c:axId val="304534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61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428848"/>
        <c:axId val="676181520"/>
      </c:lineChart>
      <c:catAx>
        <c:axId val="52842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181520"/>
        <c:crosses val="autoZero"/>
        <c:auto val="1"/>
        <c:lblAlgn val="ctr"/>
        <c:lblOffset val="100"/>
        <c:noMultiLvlLbl val="0"/>
      </c:catAx>
      <c:valAx>
        <c:axId val="67618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42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98960"/>
        <c:axId val="246741536"/>
      </c:lineChart>
      <c:catAx>
        <c:axId val="24679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741536"/>
        <c:crosses val="autoZero"/>
        <c:auto val="1"/>
        <c:lblAlgn val="ctr"/>
        <c:lblOffset val="100"/>
        <c:noMultiLvlLbl val="0"/>
      </c:catAx>
      <c:valAx>
        <c:axId val="24674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9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570016"/>
        <c:axId val="177339136"/>
      </c:lineChart>
      <c:catAx>
        <c:axId val="17757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339136"/>
        <c:crosses val="autoZero"/>
        <c:auto val="1"/>
        <c:lblAlgn val="ctr"/>
        <c:lblOffset val="100"/>
        <c:noMultiLvlLbl val="0"/>
      </c:catAx>
      <c:valAx>
        <c:axId val="17733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57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8915584"/>
        <c:axId val="258551520"/>
      </c:lineChart>
      <c:catAx>
        <c:axId val="2589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551520"/>
        <c:crosses val="autoZero"/>
        <c:auto val="1"/>
        <c:lblAlgn val="ctr"/>
        <c:lblOffset val="100"/>
        <c:noMultiLvlLbl val="0"/>
      </c:catAx>
      <c:valAx>
        <c:axId val="25855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9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236880"/>
        <c:axId val="377240864"/>
      </c:lineChart>
      <c:catAx>
        <c:axId val="377236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240864"/>
        <c:crosses val="autoZero"/>
        <c:auto val="1"/>
        <c:lblAlgn val="ctr"/>
        <c:lblOffset val="100"/>
        <c:noMultiLvlLbl val="0"/>
      </c:catAx>
      <c:valAx>
        <c:axId val="377240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23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440176"/>
        <c:axId val="598499376"/>
      </c:lineChart>
      <c:catAx>
        <c:axId val="600440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499376"/>
        <c:crosses val="autoZero"/>
        <c:auto val="1"/>
        <c:lblAlgn val="ctr"/>
        <c:lblOffset val="100"/>
        <c:noMultiLvlLbl val="0"/>
      </c:catAx>
      <c:valAx>
        <c:axId val="598499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44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25296"/>
        <c:axId val="377429296"/>
      </c:lineChart>
      <c:catAx>
        <c:axId val="377425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429296"/>
        <c:crosses val="autoZero"/>
        <c:auto val="1"/>
        <c:lblAlgn val="ctr"/>
        <c:lblOffset val="100"/>
        <c:noMultiLvlLbl val="0"/>
      </c:catAx>
      <c:valAx>
        <c:axId val="37742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2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100544"/>
        <c:axId val="531074080"/>
      </c:lineChart>
      <c:catAx>
        <c:axId val="28710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1074080"/>
        <c:crosses val="autoZero"/>
        <c:auto val="1"/>
        <c:lblAlgn val="ctr"/>
        <c:lblOffset val="100"/>
        <c:noMultiLvlLbl val="0"/>
      </c:catAx>
      <c:valAx>
        <c:axId val="53107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10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613840"/>
        <c:axId val="600605184"/>
      </c:lineChart>
      <c:catAx>
        <c:axId val="60061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0605184"/>
        <c:crosses val="autoZero"/>
        <c:auto val="1"/>
        <c:lblAlgn val="ctr"/>
        <c:lblOffset val="100"/>
        <c:noMultiLvlLbl val="0"/>
      </c:catAx>
      <c:valAx>
        <c:axId val="6006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61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771792"/>
        <c:axId val="672761456"/>
      </c:lineChart>
      <c:catAx>
        <c:axId val="67277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761456"/>
        <c:crosses val="autoZero"/>
        <c:auto val="1"/>
        <c:lblAlgn val="ctr"/>
        <c:lblOffset val="100"/>
        <c:noMultiLvlLbl val="0"/>
      </c:catAx>
      <c:valAx>
        <c:axId val="672761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77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279440"/>
        <c:axId val="376283424"/>
      </c:lineChart>
      <c:catAx>
        <c:axId val="37627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283424"/>
        <c:crosses val="autoZero"/>
        <c:auto val="1"/>
        <c:lblAlgn val="ctr"/>
        <c:lblOffset val="100"/>
        <c:noMultiLvlLbl val="0"/>
      </c:catAx>
      <c:valAx>
        <c:axId val="37628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27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182352"/>
        <c:axId val="376186336"/>
      </c:lineChart>
      <c:catAx>
        <c:axId val="37618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186336"/>
        <c:crosses val="autoZero"/>
        <c:auto val="1"/>
        <c:lblAlgn val="ctr"/>
        <c:lblOffset val="100"/>
        <c:noMultiLvlLbl val="0"/>
      </c:catAx>
      <c:valAx>
        <c:axId val="37618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18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81888"/>
        <c:axId val="246565248"/>
      </c:lineChart>
      <c:catAx>
        <c:axId val="24678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565248"/>
        <c:crosses val="autoZero"/>
        <c:auto val="1"/>
        <c:lblAlgn val="ctr"/>
        <c:lblOffset val="100"/>
        <c:noMultiLvlLbl val="0"/>
      </c:catAx>
      <c:valAx>
        <c:axId val="24656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8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884416"/>
        <c:axId val="658089712"/>
      </c:lineChart>
      <c:catAx>
        <c:axId val="21588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089712"/>
        <c:crosses val="autoZero"/>
        <c:auto val="1"/>
        <c:lblAlgn val="ctr"/>
        <c:lblOffset val="100"/>
        <c:noMultiLvlLbl val="0"/>
      </c:catAx>
      <c:valAx>
        <c:axId val="65808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88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461504"/>
        <c:axId val="246871792"/>
      </c:lineChart>
      <c:catAx>
        <c:axId val="17746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871792"/>
        <c:crosses val="autoZero"/>
        <c:auto val="1"/>
        <c:lblAlgn val="ctr"/>
        <c:lblOffset val="100"/>
        <c:noMultiLvlLbl val="0"/>
      </c:catAx>
      <c:valAx>
        <c:axId val="24687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46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288496"/>
        <c:axId val="529114800"/>
      </c:lineChart>
      <c:catAx>
        <c:axId val="52928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114800"/>
        <c:crosses val="autoZero"/>
        <c:auto val="1"/>
        <c:lblAlgn val="ctr"/>
        <c:lblOffset val="100"/>
        <c:noMultiLvlLbl val="0"/>
      </c:catAx>
      <c:valAx>
        <c:axId val="52911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28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438512"/>
        <c:axId val="375832192"/>
      </c:lineChart>
      <c:catAx>
        <c:axId val="37543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32192"/>
        <c:crosses val="autoZero"/>
        <c:auto val="1"/>
        <c:lblAlgn val="ctr"/>
        <c:lblOffset val="100"/>
        <c:noMultiLvlLbl val="0"/>
      </c:catAx>
      <c:valAx>
        <c:axId val="37583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43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32272"/>
        <c:axId val="177813376"/>
      </c:lineChart>
      <c:catAx>
        <c:axId val="52943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813376"/>
        <c:crosses val="autoZero"/>
        <c:auto val="1"/>
        <c:lblAlgn val="ctr"/>
        <c:lblOffset val="100"/>
        <c:noMultiLvlLbl val="0"/>
      </c:catAx>
      <c:valAx>
        <c:axId val="17781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3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670624"/>
        <c:axId val="662567696"/>
      </c:lineChart>
      <c:catAx>
        <c:axId val="66167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2567696"/>
        <c:crosses val="autoZero"/>
        <c:auto val="1"/>
        <c:lblAlgn val="ctr"/>
        <c:lblOffset val="100"/>
        <c:noMultiLvlLbl val="0"/>
      </c:catAx>
      <c:valAx>
        <c:axId val="66256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67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288192"/>
        <c:axId val="556267552"/>
      </c:lineChart>
      <c:catAx>
        <c:axId val="52828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267552"/>
        <c:crosses val="autoZero"/>
        <c:auto val="1"/>
        <c:lblAlgn val="ctr"/>
        <c:lblOffset val="100"/>
        <c:noMultiLvlLbl val="0"/>
      </c:catAx>
      <c:valAx>
        <c:axId val="55626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28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93104"/>
        <c:axId val="375879600"/>
      </c:lineChart>
      <c:catAx>
        <c:axId val="529493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79600"/>
        <c:crosses val="autoZero"/>
        <c:auto val="1"/>
        <c:lblAlgn val="ctr"/>
        <c:lblOffset val="100"/>
        <c:noMultiLvlLbl val="0"/>
      </c:catAx>
      <c:valAx>
        <c:axId val="375879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93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872080"/>
        <c:axId val="671796384"/>
      </c:lineChart>
      <c:catAx>
        <c:axId val="67187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96384"/>
        <c:crosses val="autoZero"/>
        <c:auto val="1"/>
        <c:lblAlgn val="ctr"/>
        <c:lblOffset val="100"/>
        <c:noMultiLvlLbl val="0"/>
      </c:catAx>
      <c:valAx>
        <c:axId val="671796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87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652832"/>
        <c:axId val="528629968"/>
      </c:lineChart>
      <c:catAx>
        <c:axId val="52865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629968"/>
        <c:crosses val="autoZero"/>
        <c:auto val="1"/>
        <c:lblAlgn val="ctr"/>
        <c:lblOffset val="100"/>
        <c:noMultiLvlLbl val="0"/>
      </c:catAx>
      <c:valAx>
        <c:axId val="52862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65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710080"/>
        <c:axId val="671716208"/>
      </c:lineChart>
      <c:catAx>
        <c:axId val="67171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16208"/>
        <c:crosses val="autoZero"/>
        <c:auto val="1"/>
        <c:lblAlgn val="ctr"/>
        <c:lblOffset val="100"/>
        <c:noMultiLvlLbl val="0"/>
      </c:catAx>
      <c:valAx>
        <c:axId val="67171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71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634112"/>
        <c:axId val="671690704"/>
      </c:lineChart>
      <c:catAx>
        <c:axId val="671634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690704"/>
        <c:crosses val="autoZero"/>
        <c:auto val="1"/>
        <c:lblAlgn val="ctr"/>
        <c:lblOffset val="100"/>
        <c:noMultiLvlLbl val="0"/>
      </c:catAx>
      <c:valAx>
        <c:axId val="67169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634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401744"/>
        <c:axId val="592418720"/>
      </c:lineChart>
      <c:catAx>
        <c:axId val="59240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418720"/>
        <c:crosses val="autoZero"/>
        <c:auto val="1"/>
        <c:lblAlgn val="ctr"/>
        <c:lblOffset val="100"/>
        <c:noMultiLvlLbl val="0"/>
      </c:catAx>
      <c:valAx>
        <c:axId val="5924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40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62304"/>
        <c:axId val="376894048"/>
      </c:lineChart>
      <c:catAx>
        <c:axId val="37746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894048"/>
        <c:crosses val="autoZero"/>
        <c:auto val="1"/>
        <c:lblAlgn val="ctr"/>
        <c:lblOffset val="100"/>
        <c:noMultiLvlLbl val="0"/>
      </c:catAx>
      <c:valAx>
        <c:axId val="376894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6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91664"/>
        <c:axId val="375473872"/>
      </c:lineChart>
      <c:catAx>
        <c:axId val="592191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473872"/>
        <c:crosses val="autoZero"/>
        <c:auto val="1"/>
        <c:lblAlgn val="ctr"/>
        <c:lblOffset val="100"/>
        <c:noMultiLvlLbl val="0"/>
      </c:catAx>
      <c:valAx>
        <c:axId val="3754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91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79456"/>
        <c:axId val="592292464"/>
      </c:lineChart>
      <c:catAx>
        <c:axId val="591479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92464"/>
        <c:crosses val="autoZero"/>
        <c:auto val="1"/>
        <c:lblAlgn val="ctr"/>
        <c:lblOffset val="100"/>
        <c:noMultiLvlLbl val="0"/>
      </c:catAx>
      <c:valAx>
        <c:axId val="592292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7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352208"/>
        <c:axId val="373601632"/>
      </c:lineChart>
      <c:catAx>
        <c:axId val="52535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3601632"/>
        <c:crosses val="autoZero"/>
        <c:auto val="1"/>
        <c:lblAlgn val="ctr"/>
        <c:lblOffset val="100"/>
        <c:noMultiLvlLbl val="0"/>
      </c:catAx>
      <c:valAx>
        <c:axId val="3736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35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219200"/>
        <c:axId val="523199008"/>
      </c:lineChart>
      <c:catAx>
        <c:axId val="523219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199008"/>
        <c:crosses val="autoZero"/>
        <c:auto val="1"/>
        <c:lblAlgn val="ctr"/>
        <c:lblOffset val="100"/>
        <c:noMultiLvlLbl val="0"/>
      </c:catAx>
      <c:valAx>
        <c:axId val="5231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219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025504"/>
        <c:axId val="523021120"/>
      </c:lineChart>
      <c:catAx>
        <c:axId val="52302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21120"/>
        <c:crosses val="autoZero"/>
        <c:auto val="1"/>
        <c:lblAlgn val="ctr"/>
        <c:lblOffset val="100"/>
        <c:noMultiLvlLbl val="0"/>
      </c:catAx>
      <c:valAx>
        <c:axId val="52302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02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867040"/>
        <c:axId val="591962416"/>
      </c:lineChart>
      <c:catAx>
        <c:axId val="59186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62416"/>
        <c:crosses val="autoZero"/>
        <c:auto val="1"/>
        <c:lblAlgn val="ctr"/>
        <c:lblOffset val="100"/>
        <c:noMultiLvlLbl val="0"/>
      </c:catAx>
      <c:valAx>
        <c:axId val="59196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86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3008"/>
        <c:axId val="522755968"/>
      </c:lineChart>
      <c:catAx>
        <c:axId val="52272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2755968"/>
        <c:crosses val="autoZero"/>
        <c:auto val="1"/>
        <c:lblAlgn val="ctr"/>
        <c:lblOffset val="100"/>
        <c:noMultiLvlLbl val="0"/>
      </c:catAx>
      <c:valAx>
        <c:axId val="52275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268096"/>
        <c:axId val="572185552"/>
      </c:lineChart>
      <c:catAx>
        <c:axId val="57226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2185552"/>
        <c:crosses val="autoZero"/>
        <c:auto val="1"/>
        <c:lblAlgn val="ctr"/>
        <c:lblOffset val="100"/>
        <c:noMultiLvlLbl val="0"/>
      </c:catAx>
      <c:valAx>
        <c:axId val="57218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26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60096"/>
        <c:axId val="571964096"/>
      </c:lineChart>
      <c:catAx>
        <c:axId val="57196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64096"/>
        <c:crosses val="autoZero"/>
        <c:auto val="1"/>
        <c:lblAlgn val="ctr"/>
        <c:lblOffset val="100"/>
        <c:noMultiLvlLbl val="0"/>
      </c:catAx>
      <c:valAx>
        <c:axId val="57196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6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73472"/>
        <c:axId val="571752480"/>
      </c:lineChart>
      <c:catAx>
        <c:axId val="57177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752480"/>
        <c:crosses val="autoZero"/>
        <c:auto val="1"/>
        <c:lblAlgn val="ctr"/>
        <c:lblOffset val="100"/>
        <c:noMultiLvlLbl val="0"/>
      </c:catAx>
      <c:valAx>
        <c:axId val="57175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7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035552"/>
        <c:axId val="591993696"/>
      </c:lineChart>
      <c:catAx>
        <c:axId val="59203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93696"/>
        <c:crosses val="autoZero"/>
        <c:auto val="1"/>
        <c:lblAlgn val="ctr"/>
        <c:lblOffset val="100"/>
        <c:noMultiLvlLbl val="0"/>
      </c:catAx>
      <c:valAx>
        <c:axId val="59199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03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79408"/>
        <c:axId val="571596112"/>
      </c:lineChart>
      <c:catAx>
        <c:axId val="57167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596112"/>
        <c:crosses val="autoZero"/>
        <c:auto val="1"/>
        <c:lblAlgn val="ctr"/>
        <c:lblOffset val="100"/>
        <c:noMultiLvlLbl val="0"/>
      </c:catAx>
      <c:valAx>
        <c:axId val="57159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7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33088"/>
        <c:axId val="197048528"/>
      </c:lineChart>
      <c:catAx>
        <c:axId val="57193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7048528"/>
        <c:crosses val="autoZero"/>
        <c:auto val="1"/>
        <c:lblAlgn val="ctr"/>
        <c:lblOffset val="100"/>
        <c:noMultiLvlLbl val="0"/>
      </c:catAx>
      <c:valAx>
        <c:axId val="19704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3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6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Relationship Id="rId3" Type="http://schemas.openxmlformats.org/officeDocument/2006/relationships/chart" Target="../charts/chart2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8.xml"/><Relationship Id="rId4" Type="http://schemas.openxmlformats.org/officeDocument/2006/relationships/chart" Target="../charts/chart39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0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4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45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4" Type="http://schemas.openxmlformats.org/officeDocument/2006/relationships/chart" Target="../charts/chart4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4" Type="http://schemas.openxmlformats.org/officeDocument/2006/relationships/chart" Target="../charts/chart49.xml"/><Relationship Id="rId5" Type="http://schemas.openxmlformats.org/officeDocument/2006/relationships/chart" Target="../charts/chart5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1.xml"/><Relationship Id="rId4" Type="http://schemas.openxmlformats.org/officeDocument/2006/relationships/chart" Target="../charts/chart5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3.xml"/><Relationship Id="rId3" Type="http://schemas.openxmlformats.org/officeDocument/2006/relationships/chart" Target="../charts/chart54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5.xml"/><Relationship Id="rId3" Type="http://schemas.openxmlformats.org/officeDocument/2006/relationships/chart" Target="../charts/chart56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7.xml"/><Relationship Id="rId3" Type="http://schemas.openxmlformats.org/officeDocument/2006/relationships/chart" Target="../charts/chart5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chart" Target="../charts/chart6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chart" Target="../charts/chart62.xml"/><Relationship Id="rId5" Type="http://schemas.openxmlformats.org/officeDocument/2006/relationships/chart" Target="../charts/chart6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6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7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8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1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4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Relationship Id="rId3" Type="http://schemas.openxmlformats.org/officeDocument/2006/relationships/image" Target="../media/image11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Relationship Id="rId3" Type="http://schemas.openxmlformats.org/officeDocument/2006/relationships/chart" Target="../charts/chart83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Relationship Id="rId3" Type="http://schemas.openxmlformats.org/officeDocument/2006/relationships/chart" Target="../charts/chart85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Relationship Id="rId3" Type="http://schemas.openxmlformats.org/officeDocument/2006/relationships/chart" Target="../charts/chart8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Relationship Id="rId3" Type="http://schemas.openxmlformats.org/officeDocument/2006/relationships/chart" Target="../charts/chart89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Relationship Id="rId3" Type="http://schemas.openxmlformats.org/officeDocument/2006/relationships/chart" Target="../charts/chart9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Relationship Id="rId3" Type="http://schemas.openxmlformats.org/officeDocument/2006/relationships/chart" Target="../charts/chart93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4.xml"/><Relationship Id="rId4" Type="http://schemas.openxmlformats.org/officeDocument/2006/relationships/chart" Target="../charts/chart9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6.xml"/><Relationship Id="rId4" Type="http://schemas.openxmlformats.org/officeDocument/2006/relationships/chart" Target="../charts/chart97.xml"/><Relationship Id="rId5" Type="http://schemas.openxmlformats.org/officeDocument/2006/relationships/chart" Target="../charts/chart9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9.xml"/><Relationship Id="rId4" Type="http://schemas.openxmlformats.org/officeDocument/2006/relationships/chart" Target="../charts/chart100.xml"/><Relationship Id="rId5" Type="http://schemas.openxmlformats.org/officeDocument/2006/relationships/chart" Target="../charts/chart10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2.xml"/><Relationship Id="rId4" Type="http://schemas.openxmlformats.org/officeDocument/2006/relationships/chart" Target="../charts/chart103.xml"/><Relationship Id="rId5" Type="http://schemas.openxmlformats.org/officeDocument/2006/relationships/chart" Target="../charts/chart10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5.xml"/><Relationship Id="rId4" Type="http://schemas.openxmlformats.org/officeDocument/2006/relationships/chart" Target="../charts/chart106.xml"/><Relationship Id="rId5" Type="http://schemas.openxmlformats.org/officeDocument/2006/relationships/chart" Target="../charts/chart10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9.xml"/><Relationship Id="rId4" Type="http://schemas.openxmlformats.org/officeDocument/2006/relationships/chart" Target="../charts/chart1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8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2.xml"/><Relationship Id="rId4" Type="http://schemas.openxmlformats.org/officeDocument/2006/relationships/chart" Target="../charts/chart1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5.xml"/><Relationship Id="rId4" Type="http://schemas.openxmlformats.org/officeDocument/2006/relationships/chart" Target="../charts/chart1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4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8.xml"/><Relationship Id="rId4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7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1.xml"/><Relationship Id="rId4" Type="http://schemas.openxmlformats.org/officeDocument/2006/relationships/chart" Target="../charts/chart1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4.xml"/><Relationship Id="rId4" Type="http://schemas.openxmlformats.org/officeDocument/2006/relationships/chart" Target="../charts/chart1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3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6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0.xml"/><Relationship Id="rId4" Type="http://schemas.openxmlformats.org/officeDocument/2006/relationships/chart" Target="../charts/chart1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9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3.xml"/><Relationship Id="rId4" Type="http://schemas.openxmlformats.org/officeDocument/2006/relationships/chart" Target="../charts/chart1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6.xml"/><Relationship Id="rId4" Type="http://schemas.openxmlformats.org/officeDocument/2006/relationships/chart" Target="../charts/chart1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5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9.xml"/><Relationship Id="rId4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8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1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5.xml"/><Relationship Id="rId4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4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7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3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7.xml"/><Relationship Id="rId4" Type="http://schemas.openxmlformats.org/officeDocument/2006/relationships/chart" Target="../charts/chart1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6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0.xml"/><Relationship Id="rId4" Type="http://schemas.openxmlformats.org/officeDocument/2006/relationships/chart" Target="../charts/chart1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9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3.xml"/><Relationship Id="rId4" Type="http://schemas.openxmlformats.org/officeDocument/2006/relationships/chart" Target="../charts/chart1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2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6.xml"/><Relationship Id="rId4" Type="http://schemas.openxmlformats.org/officeDocument/2006/relationships/chart" Target="../charts/chart16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5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9.xml"/><Relationship Id="rId4" Type="http://schemas.openxmlformats.org/officeDocument/2006/relationships/chart" Target="../charts/chart17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8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2.xml"/><Relationship Id="rId4" Type="http://schemas.openxmlformats.org/officeDocument/2006/relationships/chart" Target="../charts/chart17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1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5.xml"/><Relationship Id="rId4" Type="http://schemas.openxmlformats.org/officeDocument/2006/relationships/chart" Target="../charts/chart17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4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8.xml"/><Relationship Id="rId4" Type="http://schemas.openxmlformats.org/officeDocument/2006/relationships/chart" Target="../charts/chart1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7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1.xml"/><Relationship Id="rId4" Type="http://schemas.openxmlformats.org/officeDocument/2006/relationships/chart" Target="../charts/chart18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4.xml"/><Relationship Id="rId4" Type="http://schemas.openxmlformats.org/officeDocument/2006/relationships/chart" Target="../charts/chart18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3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7.xml"/><Relationship Id="rId4" Type="http://schemas.openxmlformats.org/officeDocument/2006/relationships/chart" Target="../charts/chart18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6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0.xml"/><Relationship Id="rId4" Type="http://schemas.openxmlformats.org/officeDocument/2006/relationships/chart" Target="../charts/chart1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9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3.xml"/><Relationship Id="rId4" Type="http://schemas.openxmlformats.org/officeDocument/2006/relationships/chart" Target="../charts/chart19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2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6.xml"/><Relationship Id="rId4" Type="http://schemas.openxmlformats.org/officeDocument/2006/relationships/chart" Target="../charts/chart19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5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9.xml"/><Relationship Id="rId4" Type="http://schemas.openxmlformats.org/officeDocument/2006/relationships/chart" Target="../charts/chart20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8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2.xml"/><Relationship Id="rId4" Type="http://schemas.openxmlformats.org/officeDocument/2006/relationships/chart" Target="../charts/chart20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1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5.xml"/><Relationship Id="rId4" Type="http://schemas.openxmlformats.org/officeDocument/2006/relationships/chart" Target="../charts/chart20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4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8.xml"/><Relationship Id="rId4" Type="http://schemas.openxmlformats.org/officeDocument/2006/relationships/chart" Target="../charts/chart20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7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1.xml"/><Relationship Id="rId4" Type="http://schemas.openxmlformats.org/officeDocument/2006/relationships/chart" Target="../charts/chart2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4.xml"/><Relationship Id="rId4" Type="http://schemas.openxmlformats.org/officeDocument/2006/relationships/chart" Target="../charts/chart2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3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7.xml"/><Relationship Id="rId4" Type="http://schemas.openxmlformats.org/officeDocument/2006/relationships/chart" Target="../charts/chart218.xml"/><Relationship Id="rId5" Type="http://schemas.openxmlformats.org/officeDocument/2006/relationships/chart" Target="../charts/chart219.xml"/><Relationship Id="rId6" Type="http://schemas.openxmlformats.org/officeDocument/2006/relationships/chart" Target="../charts/chart220.xml"/><Relationship Id="rId7" Type="http://schemas.openxmlformats.org/officeDocument/2006/relationships/chart" Target="../charts/chart221.xml"/><Relationship Id="rId8" Type="http://schemas.openxmlformats.org/officeDocument/2006/relationships/chart" Target="../charts/chart222.xml"/><Relationship Id="rId9" Type="http://schemas.openxmlformats.org/officeDocument/2006/relationships/chart" Target="../charts/chart22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6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5.xml"/><Relationship Id="rId4" Type="http://schemas.openxmlformats.org/officeDocument/2006/relationships/chart" Target="../charts/chart226.xml"/><Relationship Id="rId5" Type="http://schemas.openxmlformats.org/officeDocument/2006/relationships/chart" Target="../charts/chart227.xml"/><Relationship Id="rId6" Type="http://schemas.openxmlformats.org/officeDocument/2006/relationships/chart" Target="../charts/chart228.xml"/><Relationship Id="rId7" Type="http://schemas.openxmlformats.org/officeDocument/2006/relationships/chart" Target="../charts/chart229.xml"/><Relationship Id="rId8" Type="http://schemas.openxmlformats.org/officeDocument/2006/relationships/chart" Target="../charts/chart230.xml"/><Relationship Id="rId9" Type="http://schemas.openxmlformats.org/officeDocument/2006/relationships/chart" Target="../charts/chart2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4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3.xml"/><Relationship Id="rId4" Type="http://schemas.openxmlformats.org/officeDocument/2006/relationships/chart" Target="../charts/chart234.xml"/><Relationship Id="rId5" Type="http://schemas.openxmlformats.org/officeDocument/2006/relationships/chart" Target="../charts/chart235.xml"/><Relationship Id="rId6" Type="http://schemas.openxmlformats.org/officeDocument/2006/relationships/chart" Target="../charts/chart236.xml"/><Relationship Id="rId7" Type="http://schemas.openxmlformats.org/officeDocument/2006/relationships/chart" Target="../charts/chart237.xml"/><Relationship Id="rId8" Type="http://schemas.openxmlformats.org/officeDocument/2006/relationships/chart" Target="../charts/chart238.xml"/><Relationship Id="rId9" Type="http://schemas.openxmlformats.org/officeDocument/2006/relationships/chart" Target="../charts/chart23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1.xml"/><Relationship Id="rId4" Type="http://schemas.openxmlformats.org/officeDocument/2006/relationships/chart" Target="../charts/chart242.xml"/><Relationship Id="rId5" Type="http://schemas.openxmlformats.org/officeDocument/2006/relationships/chart" Target="../charts/chart243.xml"/><Relationship Id="rId6" Type="http://schemas.openxmlformats.org/officeDocument/2006/relationships/chart" Target="../charts/chart244.xml"/><Relationship Id="rId7" Type="http://schemas.openxmlformats.org/officeDocument/2006/relationships/chart" Target="../charts/chart245.xml"/><Relationship Id="rId8" Type="http://schemas.openxmlformats.org/officeDocument/2006/relationships/chart" Target="../charts/chart246.xml"/><Relationship Id="rId9" Type="http://schemas.openxmlformats.org/officeDocument/2006/relationships/chart" Target="../charts/chart2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0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taxa de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</a:t>
            </a:r>
            <a:r>
              <a:rPr lang="pt-BR" sz="2200" i="1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4095843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409584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06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4095843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33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369579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35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4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6"/>
          </p:cNvCxnSpPr>
          <p:nvPr/>
        </p:nvCxnSpPr>
        <p:spPr>
          <a:xfrm>
            <a:off x="793240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16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8001545"/>
              </p:ext>
            </p:extLst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633224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endParaRPr lang="pt-BR" sz="54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endParaRPr lang="pt-BR" sz="54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dirty="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74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698366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Freeform: Shape 8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4"/>
          </p:cNvCxnSpPr>
          <p:nvPr/>
        </p:nvCxnSpPr>
        <p:spPr>
          <a:xfrm>
            <a:off x="7932405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63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2"/>
          </p:cNvCxnSpPr>
          <p:nvPr/>
        </p:nvCxnSpPr>
        <p:spPr>
          <a:xfrm flipH="1">
            <a:off x="753235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811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34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3" name="Freeform: Shape 177"/>
          <p:cNvSpPr/>
          <p:nvPr/>
        </p:nvSpPr>
        <p:spPr>
          <a:xfrm>
            <a:off x="3956603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77"/>
          <p:cNvSpPr/>
          <p:nvPr/>
        </p:nvSpPr>
        <p:spPr>
          <a:xfrm>
            <a:off x="5969093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177"/>
          <p:cNvSpPr/>
          <p:nvPr/>
        </p:nvSpPr>
        <p:spPr>
          <a:xfrm>
            <a:off x="3985323" y="488461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177"/>
          <p:cNvSpPr/>
          <p:nvPr/>
        </p:nvSpPr>
        <p:spPr>
          <a:xfrm>
            <a:off x="5964815" y="489759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177"/>
          <p:cNvSpPr/>
          <p:nvPr/>
        </p:nvSpPr>
        <p:spPr>
          <a:xfrm>
            <a:off x="3315129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77"/>
          <p:cNvSpPr/>
          <p:nvPr/>
        </p:nvSpPr>
        <p:spPr>
          <a:xfrm>
            <a:off x="4664950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77"/>
          <p:cNvSpPr/>
          <p:nvPr/>
        </p:nvSpPr>
        <p:spPr>
          <a:xfrm>
            <a:off x="3314876" y="492971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302356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43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74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omparação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com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produtividade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03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836462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581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Mandai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Chesson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9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02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9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10587994" y="707004"/>
            <a:ext cx="380194" cy="374086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79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3766088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4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3">
              <a:lumMod val="75000"/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5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2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648629"/>
              </p:ext>
            </p:extLst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5629028"/>
              </p:ext>
            </p:extLst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1042375"/>
              </p:ext>
            </p:extLst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1267471"/>
              </p:ext>
            </p:extLst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34760"/>
              </p:ext>
            </p:extLst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1550061"/>
              </p:ext>
            </p:extLst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75745"/>
              </p:ext>
            </p:extLst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7532121"/>
              </p:ext>
            </p:extLst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458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35" name="Title 1"/>
          <p:cNvSpPr txBox="1">
            <a:spLocks/>
          </p:cNvSpPr>
          <p:nvPr/>
        </p:nvSpPr>
        <p:spPr>
          <a:xfrm>
            <a:off x="3094653" y="0"/>
            <a:ext cx="592536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821410" y="1299273"/>
            <a:ext cx="10389938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Text Placeholder 2"/>
          <p:cNvSpPr txBox="1">
            <a:spLocks/>
          </p:cNvSpPr>
          <p:nvPr/>
        </p:nvSpPr>
        <p:spPr>
          <a:xfrm>
            <a:off x="9912132" y="6090834"/>
            <a:ext cx="2014483" cy="588930"/>
          </a:xfrm>
          <a:prstGeom prst="rect">
            <a:avLst/>
          </a:prstGeom>
          <a:solidFill>
            <a:srgbClr val="8EFA00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REVISAR!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44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2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4" name="Rectangle 133"/>
          <p:cNvSpPr/>
          <p:nvPr/>
        </p:nvSpPr>
        <p:spPr>
          <a:xfrm>
            <a:off x="8489137" y="4959148"/>
            <a:ext cx="2822620" cy="1866806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33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81325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b="0" dirty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b="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81325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b="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9012" y="2112621"/>
            <a:ext cx="5183188" cy="4567144"/>
          </a:xfrm>
        </p:spPr>
        <p:txBody>
          <a:bodyPr>
            <a:normAutofit/>
          </a:bodyPr>
          <a:lstStyle/>
          <a:p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requentemente desconsideram contextos multiespecíficos</a:t>
            </a: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odem se limitar a escalas que não explicam a maior parte da diversidade e não acessar padrões que, ainda que dependam processos micro, emergem em escalas maiores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Content Placeholder 5"/>
          <p:cNvSpPr txBox="1">
            <a:spLocks/>
          </p:cNvSpPr>
          <p:nvPr/>
        </p:nvSpPr>
        <p:spPr>
          <a:xfrm>
            <a:off x="6324600" y="2115029"/>
            <a:ext cx="5183188" cy="4564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frequentemente desconsideram a capacidade das populações se adaptarem</a:t>
            </a: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podem levar a predições equivocadas, a atribuições a causas erradas ou a conclusões difíceis de generalizar</a:t>
            </a: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9912132" y="6090834"/>
            <a:ext cx="2014483" cy="588930"/>
          </a:xfrm>
          <a:prstGeom prst="rect">
            <a:avLst/>
          </a:prstGeom>
          <a:solidFill>
            <a:srgbClr val="8EFA00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REVISAR!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775395"/>
      </p:ext>
    </p:extLst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grpSp>
        <p:nvGrpSpPr>
          <p:cNvPr id="7" name="Group 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c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onclusão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7420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39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1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000530" y="3525007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386357" y="300537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23898" y="4680365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465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50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032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268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81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3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3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20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7077158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1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4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69755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0103" y="4534077"/>
            <a:ext cx="2339808" cy="997293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48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65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95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41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9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3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1" name="TextBox 45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2861</TotalTime>
  <Words>4571</Words>
  <Application>Microsoft Macintosh PowerPoint</Application>
  <PresentationFormat>Widescreen</PresentationFormat>
  <Paragraphs>2293</Paragraphs>
  <Slides>297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297</vt:i4>
      </vt:variant>
    </vt:vector>
  </HeadingPairs>
  <TitlesOfParts>
    <vt:vector size="305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539</cp:revision>
  <dcterms:created xsi:type="dcterms:W3CDTF">2017-08-06T14:56:34Z</dcterms:created>
  <dcterms:modified xsi:type="dcterms:W3CDTF">2017-08-14T21:06:09Z</dcterms:modified>
</cp:coreProperties>
</file>

<file path=docProps/thumbnail.jpeg>
</file>